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FEF2-A133-476D-B09D-AC456825B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CB174-B462-45F6-A063-0CFAC5846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B1B02-18A1-41E4-B838-7196E505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E04-DACE-4FE6-A444-B6ABE9B6556C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8849D-033F-4A10-94BE-0538D4C6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F3378-D744-4949-A83C-C5238E90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6803-C921-4678-9401-01616D645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38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F135-0352-4611-82F7-BE88F861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21A35-56D1-4721-9B4A-50DE268C2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E2205-C491-4DE2-928E-63ABABED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E04-DACE-4FE6-A444-B6ABE9B6556C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EA3AB-B30A-4AC0-9189-8CC7BF59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B2AD2-6CB1-4504-9141-89D7A687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6803-C921-4678-9401-01616D645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5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8E567B-E8B1-4980-8227-9C6F74142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1A509-8E4C-4B7D-82E0-598D29C3D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5D717-483D-4258-BB04-2240504A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E04-DACE-4FE6-A444-B6ABE9B6556C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30018-8882-4662-A9F8-06A8D67F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1BD8B-E67A-4D8B-B1AE-D354362D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6803-C921-4678-9401-01616D645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8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79AA-5B79-4CAC-8A3A-FF1F9449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2416B-B78A-4428-A4BE-5DC3AACAD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DC090-BB47-46D6-9ADA-77E6B1F3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E04-DACE-4FE6-A444-B6ABE9B6556C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39D19-EA7C-47FC-9A16-61FC9082A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805BD-F5ED-4D8F-AE3D-B94F4189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6803-C921-4678-9401-01616D645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0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ECEDE-3818-4DD4-8D59-9B6D16C5E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65C8E-E7C1-4397-B2D7-DCAB49021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25B8E-F2A2-4029-86BA-35C40385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E04-DACE-4FE6-A444-B6ABE9B6556C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6571-8D30-44A4-944D-9B2F6C8D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07E82-B1DB-4B6E-AC7B-E4E92D98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6803-C921-4678-9401-01616D645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0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1895-5B6D-4FDA-BD10-1C44493A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F16E8-E260-4B94-A97D-989E2D421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829E5-A8DE-486C-B3DD-F913179B4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18411-10D0-4E0F-8060-D2AEE832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E04-DACE-4FE6-A444-B6ABE9B6556C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9E179-567F-41AA-9078-E363D8D9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25B7C-4096-4322-9C58-656F9224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6803-C921-4678-9401-01616D645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0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E8CB-2186-47CC-9828-54992EAB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CEEFF-F1FA-4E81-A36D-F35F7DFE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F8ABA-82F8-43A5-9FD6-5955781EC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85111-DD95-48F3-B705-B7C26F452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9A2BA-471C-42F7-BA78-982CAA054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D54EA-2CEB-42C2-895D-27F26D7E8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E04-DACE-4FE6-A444-B6ABE9B6556C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11841-0233-47E5-A4A5-B3AA0A6C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D83704-8406-42D2-9AF5-E77D7257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6803-C921-4678-9401-01616D645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5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3193-A0E9-4148-9786-16D1C97DE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048D5A-A03E-4E9F-97EB-6EB1E6E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E04-DACE-4FE6-A444-B6ABE9B6556C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B21F3-A6EA-46AC-A161-5212EEE5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FDD90-B0BB-4E73-9852-7B280498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6803-C921-4678-9401-01616D645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394EE-6188-4612-ABDF-C8DA9DF74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E04-DACE-4FE6-A444-B6ABE9B6556C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BCEB1-245A-448A-9B57-08A520CD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246CC-FBF9-4947-963F-C9207A3F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6803-C921-4678-9401-01616D645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6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3317-C0BE-4BAC-A46E-C349A4C3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AED2D-D5B4-4F2B-8878-3835F7A3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8CE36-5FBB-47C4-B37F-AB1FD2500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27AF5-06E9-4DB2-A301-1E5DFC73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E04-DACE-4FE6-A444-B6ABE9B6556C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87051-D391-491D-9C19-C1C598EF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C4F8D-32F3-4509-9959-5B1E931F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6803-C921-4678-9401-01616D645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23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F640-A8D0-4722-9CC3-F5276988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3C44E-F463-49BA-9964-FCCEE3089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1E035-3EDC-4667-ADD0-F28496BC0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31BC9-3BCD-490F-8F31-524A08D2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E04-DACE-4FE6-A444-B6ABE9B6556C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9F4FE-8D7F-4F4C-AF3B-85F27B24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4A493-F96C-4E4A-AD23-DCC94B58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6803-C921-4678-9401-01616D645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14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5B0BF7-B2ED-47D0-AA28-01F9E954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EA384-978D-4899-A70A-7EEFAA346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D21C-CCA4-4E62-9B4B-C773D2B10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7AE04-DACE-4FE6-A444-B6ABE9B6556C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23CF2-F423-4B11-B550-57A8041EE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1C2EE-3F1F-410B-BA3E-E4813E5F2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56803-C921-4678-9401-01616D645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98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2C51ADA-57F3-46BD-BEC3-4119BACC4993}"/>
              </a:ext>
            </a:extLst>
          </p:cNvPr>
          <p:cNvGrpSpPr/>
          <p:nvPr/>
        </p:nvGrpSpPr>
        <p:grpSpPr>
          <a:xfrm>
            <a:off x="345320" y="-1"/>
            <a:ext cx="9754898" cy="6845732"/>
            <a:chOff x="1964517" y="68598"/>
            <a:chExt cx="9754898" cy="6845732"/>
          </a:xfrm>
        </p:grpSpPr>
        <p:pic>
          <p:nvPicPr>
            <p:cNvPr id="5" name="Picture 4" descr="Map&#10;&#10;Description automatically generated">
              <a:extLst>
                <a:ext uri="{FF2B5EF4-FFF2-40B4-BE49-F238E27FC236}">
                  <a16:creationId xmlns:a16="http://schemas.microsoft.com/office/drawing/2014/main" id="{7A7F1B2D-152C-4C17-AEEB-FD65757477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8" b="1782"/>
            <a:stretch/>
          </p:blipFill>
          <p:spPr>
            <a:xfrm rot="16200000">
              <a:off x="3419100" y="-1385985"/>
              <a:ext cx="6845732" cy="9754898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03CB0F1-88A6-4898-A0EE-C57EE9822365}"/>
                </a:ext>
              </a:extLst>
            </p:cNvPr>
            <p:cNvSpPr/>
            <p:nvPr/>
          </p:nvSpPr>
          <p:spPr>
            <a:xfrm>
              <a:off x="4290413" y="1510879"/>
              <a:ext cx="575284" cy="1353434"/>
            </a:xfrm>
            <a:custGeom>
              <a:avLst/>
              <a:gdLst>
                <a:gd name="connsiteX0" fmla="*/ 493534 w 608591"/>
                <a:gd name="connsiteY0" fmla="*/ 37 h 1341358"/>
                <a:gd name="connsiteX1" fmla="*/ 508673 w 608591"/>
                <a:gd name="connsiteY1" fmla="*/ 27287 h 1341358"/>
                <a:gd name="connsiteX2" fmla="*/ 514729 w 608591"/>
                <a:gd name="connsiteY2" fmla="*/ 87843 h 1341358"/>
                <a:gd name="connsiteX3" fmla="*/ 523812 w 608591"/>
                <a:gd name="connsiteY3" fmla="*/ 112066 h 1341358"/>
                <a:gd name="connsiteX4" fmla="*/ 526840 w 608591"/>
                <a:gd name="connsiteY4" fmla="*/ 121149 h 1341358"/>
                <a:gd name="connsiteX5" fmla="*/ 532896 w 608591"/>
                <a:gd name="connsiteY5" fmla="*/ 136288 h 1341358"/>
                <a:gd name="connsiteX6" fmla="*/ 545007 w 608591"/>
                <a:gd name="connsiteY6" fmla="*/ 169594 h 1341358"/>
                <a:gd name="connsiteX7" fmla="*/ 551062 w 608591"/>
                <a:gd name="connsiteY7" fmla="*/ 196844 h 1341358"/>
                <a:gd name="connsiteX8" fmla="*/ 566201 w 608591"/>
                <a:gd name="connsiteY8" fmla="*/ 218039 h 1341358"/>
                <a:gd name="connsiteX9" fmla="*/ 587396 w 608591"/>
                <a:gd name="connsiteY9" fmla="*/ 254373 h 1341358"/>
                <a:gd name="connsiteX10" fmla="*/ 584368 w 608591"/>
                <a:gd name="connsiteY10" fmla="*/ 263456 h 1341358"/>
                <a:gd name="connsiteX11" fmla="*/ 575285 w 608591"/>
                <a:gd name="connsiteY11" fmla="*/ 269512 h 1341358"/>
                <a:gd name="connsiteX12" fmla="*/ 551062 w 608591"/>
                <a:gd name="connsiteY12" fmla="*/ 281623 h 1341358"/>
                <a:gd name="connsiteX13" fmla="*/ 502617 w 608591"/>
                <a:gd name="connsiteY13" fmla="*/ 314929 h 1341358"/>
                <a:gd name="connsiteX14" fmla="*/ 487478 w 608591"/>
                <a:gd name="connsiteY14" fmla="*/ 327041 h 1341358"/>
                <a:gd name="connsiteX15" fmla="*/ 460228 w 608591"/>
                <a:gd name="connsiteY15" fmla="*/ 342180 h 1341358"/>
                <a:gd name="connsiteX16" fmla="*/ 451145 w 608591"/>
                <a:gd name="connsiteY16" fmla="*/ 348235 h 1341358"/>
                <a:gd name="connsiteX17" fmla="*/ 426922 w 608591"/>
                <a:gd name="connsiteY17" fmla="*/ 360346 h 1341358"/>
                <a:gd name="connsiteX18" fmla="*/ 414811 w 608591"/>
                <a:gd name="connsiteY18" fmla="*/ 366402 h 1341358"/>
                <a:gd name="connsiteX19" fmla="*/ 390588 w 608591"/>
                <a:gd name="connsiteY19" fmla="*/ 381541 h 1341358"/>
                <a:gd name="connsiteX20" fmla="*/ 393616 w 608591"/>
                <a:gd name="connsiteY20" fmla="*/ 426958 h 1341358"/>
                <a:gd name="connsiteX21" fmla="*/ 405727 w 608591"/>
                <a:gd name="connsiteY21" fmla="*/ 460264 h 1341358"/>
                <a:gd name="connsiteX22" fmla="*/ 408755 w 608591"/>
                <a:gd name="connsiteY22" fmla="*/ 469348 h 1341358"/>
                <a:gd name="connsiteX23" fmla="*/ 442061 w 608591"/>
                <a:gd name="connsiteY23" fmla="*/ 532932 h 1341358"/>
                <a:gd name="connsiteX24" fmla="*/ 457200 w 608591"/>
                <a:gd name="connsiteY24" fmla="*/ 566238 h 1341358"/>
                <a:gd name="connsiteX25" fmla="*/ 472339 w 608591"/>
                <a:gd name="connsiteY25" fmla="*/ 596516 h 1341358"/>
                <a:gd name="connsiteX26" fmla="*/ 481423 w 608591"/>
                <a:gd name="connsiteY26" fmla="*/ 614683 h 1341358"/>
                <a:gd name="connsiteX27" fmla="*/ 490506 w 608591"/>
                <a:gd name="connsiteY27" fmla="*/ 629822 h 1341358"/>
                <a:gd name="connsiteX28" fmla="*/ 499590 w 608591"/>
                <a:gd name="connsiteY28" fmla="*/ 651017 h 1341358"/>
                <a:gd name="connsiteX29" fmla="*/ 520784 w 608591"/>
                <a:gd name="connsiteY29" fmla="*/ 690378 h 1341358"/>
                <a:gd name="connsiteX30" fmla="*/ 529868 w 608591"/>
                <a:gd name="connsiteY30" fmla="*/ 702490 h 1341358"/>
                <a:gd name="connsiteX31" fmla="*/ 532896 w 608591"/>
                <a:gd name="connsiteY31" fmla="*/ 714601 h 1341358"/>
                <a:gd name="connsiteX32" fmla="*/ 548035 w 608591"/>
                <a:gd name="connsiteY32" fmla="*/ 738823 h 1341358"/>
                <a:gd name="connsiteX33" fmla="*/ 566201 w 608591"/>
                <a:gd name="connsiteY33" fmla="*/ 778185 h 1341358"/>
                <a:gd name="connsiteX34" fmla="*/ 572257 w 608591"/>
                <a:gd name="connsiteY34" fmla="*/ 793324 h 1341358"/>
                <a:gd name="connsiteX35" fmla="*/ 578313 w 608591"/>
                <a:gd name="connsiteY35" fmla="*/ 811491 h 1341358"/>
                <a:gd name="connsiteX36" fmla="*/ 587396 w 608591"/>
                <a:gd name="connsiteY36" fmla="*/ 823602 h 1341358"/>
                <a:gd name="connsiteX37" fmla="*/ 593452 w 608591"/>
                <a:gd name="connsiteY37" fmla="*/ 832686 h 1341358"/>
                <a:gd name="connsiteX38" fmla="*/ 605563 w 608591"/>
                <a:gd name="connsiteY38" fmla="*/ 856908 h 1341358"/>
                <a:gd name="connsiteX39" fmla="*/ 608591 w 608591"/>
                <a:gd name="connsiteY39" fmla="*/ 869019 h 1341358"/>
                <a:gd name="connsiteX40" fmla="*/ 599507 w 608591"/>
                <a:gd name="connsiteY40" fmla="*/ 872047 h 1341358"/>
                <a:gd name="connsiteX41" fmla="*/ 587396 w 608591"/>
                <a:gd name="connsiteY41" fmla="*/ 914437 h 1341358"/>
                <a:gd name="connsiteX42" fmla="*/ 584368 w 608591"/>
                <a:gd name="connsiteY42" fmla="*/ 1023438 h 1341358"/>
                <a:gd name="connsiteX43" fmla="*/ 581341 w 608591"/>
                <a:gd name="connsiteY43" fmla="*/ 1041605 h 1341358"/>
                <a:gd name="connsiteX44" fmla="*/ 569229 w 608591"/>
                <a:gd name="connsiteY44" fmla="*/ 1096105 h 1341358"/>
                <a:gd name="connsiteX45" fmla="*/ 566201 w 608591"/>
                <a:gd name="connsiteY45" fmla="*/ 1108217 h 1341358"/>
                <a:gd name="connsiteX46" fmla="*/ 563174 w 608591"/>
                <a:gd name="connsiteY46" fmla="*/ 1123356 h 1341358"/>
                <a:gd name="connsiteX47" fmla="*/ 554090 w 608591"/>
                <a:gd name="connsiteY47" fmla="*/ 1138495 h 1341358"/>
                <a:gd name="connsiteX48" fmla="*/ 541979 w 608591"/>
                <a:gd name="connsiteY48" fmla="*/ 1162717 h 1341358"/>
                <a:gd name="connsiteX49" fmla="*/ 529868 w 608591"/>
                <a:gd name="connsiteY49" fmla="*/ 1202079 h 1341358"/>
                <a:gd name="connsiteX50" fmla="*/ 526840 w 608591"/>
                <a:gd name="connsiteY50" fmla="*/ 1217218 h 1341358"/>
                <a:gd name="connsiteX51" fmla="*/ 520784 w 608591"/>
                <a:gd name="connsiteY51" fmla="*/ 1232357 h 1341358"/>
                <a:gd name="connsiteX52" fmla="*/ 511701 w 608591"/>
                <a:gd name="connsiteY52" fmla="*/ 1259607 h 1341358"/>
                <a:gd name="connsiteX53" fmla="*/ 508673 w 608591"/>
                <a:gd name="connsiteY53" fmla="*/ 1268691 h 1341358"/>
                <a:gd name="connsiteX54" fmla="*/ 502617 w 608591"/>
                <a:gd name="connsiteY54" fmla="*/ 1280802 h 1341358"/>
                <a:gd name="connsiteX55" fmla="*/ 490506 w 608591"/>
                <a:gd name="connsiteY55" fmla="*/ 1311080 h 1341358"/>
                <a:gd name="connsiteX56" fmla="*/ 475367 w 608591"/>
                <a:gd name="connsiteY56" fmla="*/ 1341358 h 1341358"/>
                <a:gd name="connsiteX57" fmla="*/ 463256 w 608591"/>
                <a:gd name="connsiteY57" fmla="*/ 1332275 h 1341358"/>
                <a:gd name="connsiteX58" fmla="*/ 451145 w 608591"/>
                <a:gd name="connsiteY58" fmla="*/ 1320164 h 1341358"/>
                <a:gd name="connsiteX59" fmla="*/ 439033 w 608591"/>
                <a:gd name="connsiteY59" fmla="*/ 1314108 h 1341358"/>
                <a:gd name="connsiteX60" fmla="*/ 420866 w 608591"/>
                <a:gd name="connsiteY60" fmla="*/ 1292913 h 1341358"/>
                <a:gd name="connsiteX61" fmla="*/ 402700 w 608591"/>
                <a:gd name="connsiteY61" fmla="*/ 1283830 h 1341358"/>
                <a:gd name="connsiteX62" fmla="*/ 390588 w 608591"/>
                <a:gd name="connsiteY62" fmla="*/ 1280802 h 1341358"/>
                <a:gd name="connsiteX63" fmla="*/ 330032 w 608591"/>
                <a:gd name="connsiteY63" fmla="*/ 1274746 h 1341358"/>
                <a:gd name="connsiteX64" fmla="*/ 287643 w 608591"/>
                <a:gd name="connsiteY64" fmla="*/ 1253552 h 1341358"/>
                <a:gd name="connsiteX65" fmla="*/ 287643 w 608591"/>
                <a:gd name="connsiteY65" fmla="*/ 1253552 h 1341358"/>
                <a:gd name="connsiteX66" fmla="*/ 269476 w 608591"/>
                <a:gd name="connsiteY66" fmla="*/ 1247496 h 1341358"/>
                <a:gd name="connsiteX67" fmla="*/ 251309 w 608591"/>
                <a:gd name="connsiteY67" fmla="*/ 1238413 h 1341358"/>
                <a:gd name="connsiteX68" fmla="*/ 242225 w 608591"/>
                <a:gd name="connsiteY68" fmla="*/ 1232357 h 1341358"/>
                <a:gd name="connsiteX69" fmla="*/ 230114 w 608591"/>
                <a:gd name="connsiteY69" fmla="*/ 1229329 h 1341358"/>
                <a:gd name="connsiteX70" fmla="*/ 218003 w 608591"/>
                <a:gd name="connsiteY70" fmla="*/ 1220246 h 1341358"/>
                <a:gd name="connsiteX71" fmla="*/ 196808 w 608591"/>
                <a:gd name="connsiteY71" fmla="*/ 1214190 h 1341358"/>
                <a:gd name="connsiteX72" fmla="*/ 160474 w 608591"/>
                <a:gd name="connsiteY72" fmla="*/ 1205107 h 1341358"/>
                <a:gd name="connsiteX73" fmla="*/ 145335 w 608591"/>
                <a:gd name="connsiteY73" fmla="*/ 1202079 h 1341358"/>
                <a:gd name="connsiteX74" fmla="*/ 133224 w 608591"/>
                <a:gd name="connsiteY74" fmla="*/ 1199051 h 1341358"/>
                <a:gd name="connsiteX75" fmla="*/ 115057 w 608591"/>
                <a:gd name="connsiteY75" fmla="*/ 1196023 h 1341358"/>
                <a:gd name="connsiteX76" fmla="*/ 78723 w 608591"/>
                <a:gd name="connsiteY76" fmla="*/ 1186940 h 1341358"/>
                <a:gd name="connsiteX77" fmla="*/ 54501 w 608591"/>
                <a:gd name="connsiteY77" fmla="*/ 1168773 h 1341358"/>
                <a:gd name="connsiteX78" fmla="*/ 45417 w 608591"/>
                <a:gd name="connsiteY78" fmla="*/ 1162717 h 1341358"/>
                <a:gd name="connsiteX79" fmla="*/ 33306 w 608591"/>
                <a:gd name="connsiteY79" fmla="*/ 1153634 h 1341358"/>
                <a:gd name="connsiteX80" fmla="*/ 0 w 608591"/>
                <a:gd name="connsiteY80" fmla="*/ 1144550 h 1341358"/>
                <a:gd name="connsiteX81" fmla="*/ 6056 w 608591"/>
                <a:gd name="connsiteY81" fmla="*/ 1093078 h 1341358"/>
                <a:gd name="connsiteX82" fmla="*/ 18167 w 608591"/>
                <a:gd name="connsiteY82" fmla="*/ 1068855 h 1341358"/>
                <a:gd name="connsiteX83" fmla="*/ 33306 w 608591"/>
                <a:gd name="connsiteY83" fmla="*/ 1053716 h 1341358"/>
                <a:gd name="connsiteX84" fmla="*/ 45417 w 608591"/>
                <a:gd name="connsiteY84" fmla="*/ 1038577 h 1341358"/>
                <a:gd name="connsiteX85" fmla="*/ 51473 w 608591"/>
                <a:gd name="connsiteY85" fmla="*/ 1020410 h 1341358"/>
                <a:gd name="connsiteX86" fmla="*/ 54501 w 608591"/>
                <a:gd name="connsiteY86" fmla="*/ 1005271 h 1341358"/>
                <a:gd name="connsiteX87" fmla="*/ 60556 w 608591"/>
                <a:gd name="connsiteY87" fmla="*/ 965909 h 1341358"/>
                <a:gd name="connsiteX88" fmla="*/ 63584 w 608591"/>
                <a:gd name="connsiteY88" fmla="*/ 950770 h 1341358"/>
                <a:gd name="connsiteX89" fmla="*/ 66612 w 608591"/>
                <a:gd name="connsiteY89" fmla="*/ 899297 h 1341358"/>
                <a:gd name="connsiteX90" fmla="*/ 63584 w 608591"/>
                <a:gd name="connsiteY90" fmla="*/ 829658 h 1341358"/>
                <a:gd name="connsiteX91" fmla="*/ 66612 w 608591"/>
                <a:gd name="connsiteY91" fmla="*/ 805435 h 1341358"/>
                <a:gd name="connsiteX92" fmla="*/ 81751 w 608591"/>
                <a:gd name="connsiteY92" fmla="*/ 784241 h 1341358"/>
                <a:gd name="connsiteX93" fmla="*/ 87807 w 608591"/>
                <a:gd name="connsiteY93" fmla="*/ 760018 h 1341358"/>
                <a:gd name="connsiteX94" fmla="*/ 90835 w 608591"/>
                <a:gd name="connsiteY94" fmla="*/ 750935 h 1341358"/>
                <a:gd name="connsiteX95" fmla="*/ 93862 w 608591"/>
                <a:gd name="connsiteY95" fmla="*/ 732768 h 1341358"/>
                <a:gd name="connsiteX96" fmla="*/ 96890 w 608591"/>
                <a:gd name="connsiteY96" fmla="*/ 720656 h 1341358"/>
                <a:gd name="connsiteX97" fmla="*/ 102946 w 608591"/>
                <a:gd name="connsiteY97" fmla="*/ 684323 h 1341358"/>
                <a:gd name="connsiteX98" fmla="*/ 105974 w 608591"/>
                <a:gd name="connsiteY98" fmla="*/ 660100 h 1341358"/>
                <a:gd name="connsiteX99" fmla="*/ 112029 w 608591"/>
                <a:gd name="connsiteY99" fmla="*/ 644961 h 1341358"/>
                <a:gd name="connsiteX100" fmla="*/ 115057 w 608591"/>
                <a:gd name="connsiteY100" fmla="*/ 632850 h 1341358"/>
                <a:gd name="connsiteX101" fmla="*/ 121113 w 608591"/>
                <a:gd name="connsiteY101" fmla="*/ 575321 h 1341358"/>
                <a:gd name="connsiteX102" fmla="*/ 127168 w 608591"/>
                <a:gd name="connsiteY102" fmla="*/ 557154 h 1341358"/>
                <a:gd name="connsiteX103" fmla="*/ 133224 w 608591"/>
                <a:gd name="connsiteY103" fmla="*/ 517793 h 1341358"/>
                <a:gd name="connsiteX104" fmla="*/ 139280 w 608591"/>
                <a:gd name="connsiteY104" fmla="*/ 499626 h 1341358"/>
                <a:gd name="connsiteX105" fmla="*/ 136252 w 608591"/>
                <a:gd name="connsiteY105" fmla="*/ 387597 h 1341358"/>
                <a:gd name="connsiteX106" fmla="*/ 130196 w 608591"/>
                <a:gd name="connsiteY106" fmla="*/ 360346 h 1341358"/>
                <a:gd name="connsiteX107" fmla="*/ 124141 w 608591"/>
                <a:gd name="connsiteY107" fmla="*/ 330068 h 1341358"/>
                <a:gd name="connsiteX108" fmla="*/ 127168 w 608591"/>
                <a:gd name="connsiteY108" fmla="*/ 248317 h 1341358"/>
                <a:gd name="connsiteX109" fmla="*/ 145335 w 608591"/>
                <a:gd name="connsiteY109" fmla="*/ 221067 h 1341358"/>
                <a:gd name="connsiteX110" fmla="*/ 163502 w 608591"/>
                <a:gd name="connsiteY110" fmla="*/ 193817 h 1341358"/>
                <a:gd name="connsiteX111" fmla="*/ 172586 w 608591"/>
                <a:gd name="connsiteY111" fmla="*/ 175650 h 1341358"/>
                <a:gd name="connsiteX112" fmla="*/ 190752 w 608591"/>
                <a:gd name="connsiteY112" fmla="*/ 148399 h 1341358"/>
                <a:gd name="connsiteX113" fmla="*/ 205892 w 608591"/>
                <a:gd name="connsiteY113" fmla="*/ 145372 h 1341358"/>
                <a:gd name="connsiteX114" fmla="*/ 227086 w 608591"/>
                <a:gd name="connsiteY114" fmla="*/ 142344 h 1341358"/>
                <a:gd name="connsiteX115" fmla="*/ 251309 w 608591"/>
                <a:gd name="connsiteY115" fmla="*/ 133260 h 1341358"/>
                <a:gd name="connsiteX116" fmla="*/ 275531 w 608591"/>
                <a:gd name="connsiteY116" fmla="*/ 124177 h 1341358"/>
                <a:gd name="connsiteX117" fmla="*/ 305809 w 608591"/>
                <a:gd name="connsiteY117" fmla="*/ 121149 h 1341358"/>
                <a:gd name="connsiteX118" fmla="*/ 320949 w 608591"/>
                <a:gd name="connsiteY118" fmla="*/ 112066 h 1341358"/>
                <a:gd name="connsiteX119" fmla="*/ 345171 w 608591"/>
                <a:gd name="connsiteY119" fmla="*/ 96927 h 1341358"/>
                <a:gd name="connsiteX120" fmla="*/ 366366 w 608591"/>
                <a:gd name="connsiteY120" fmla="*/ 90871 h 1341358"/>
                <a:gd name="connsiteX121" fmla="*/ 384533 w 608591"/>
                <a:gd name="connsiteY121" fmla="*/ 81788 h 1341358"/>
                <a:gd name="connsiteX122" fmla="*/ 402700 w 608591"/>
                <a:gd name="connsiteY122" fmla="*/ 75732 h 1341358"/>
                <a:gd name="connsiteX123" fmla="*/ 414811 w 608591"/>
                <a:gd name="connsiteY123" fmla="*/ 66648 h 1341358"/>
                <a:gd name="connsiteX124" fmla="*/ 439033 w 608591"/>
                <a:gd name="connsiteY124" fmla="*/ 54537 h 1341358"/>
                <a:gd name="connsiteX125" fmla="*/ 451145 w 608591"/>
                <a:gd name="connsiteY125" fmla="*/ 42426 h 1341358"/>
                <a:gd name="connsiteX126" fmla="*/ 460228 w 608591"/>
                <a:gd name="connsiteY126" fmla="*/ 39398 h 1341358"/>
                <a:gd name="connsiteX127" fmla="*/ 487478 w 608591"/>
                <a:gd name="connsiteY127" fmla="*/ 21231 h 1341358"/>
                <a:gd name="connsiteX128" fmla="*/ 493534 w 608591"/>
                <a:gd name="connsiteY128" fmla="*/ 37 h 134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608591" h="1341358">
                  <a:moveTo>
                    <a:pt x="493534" y="37"/>
                  </a:moveTo>
                  <a:cubicBezTo>
                    <a:pt x="497066" y="1046"/>
                    <a:pt x="507674" y="17794"/>
                    <a:pt x="508673" y="27287"/>
                  </a:cubicBezTo>
                  <a:cubicBezTo>
                    <a:pt x="513273" y="70982"/>
                    <a:pt x="507439" y="62325"/>
                    <a:pt x="514729" y="87843"/>
                  </a:cubicBezTo>
                  <a:cubicBezTo>
                    <a:pt x="517482" y="97480"/>
                    <a:pt x="519963" y="101803"/>
                    <a:pt x="523812" y="112066"/>
                  </a:cubicBezTo>
                  <a:cubicBezTo>
                    <a:pt x="524933" y="115054"/>
                    <a:pt x="525719" y="118161"/>
                    <a:pt x="526840" y="121149"/>
                  </a:cubicBezTo>
                  <a:cubicBezTo>
                    <a:pt x="528749" y="126238"/>
                    <a:pt x="530988" y="131199"/>
                    <a:pt x="532896" y="136288"/>
                  </a:cubicBezTo>
                  <a:cubicBezTo>
                    <a:pt x="537044" y="147349"/>
                    <a:pt x="541613" y="158279"/>
                    <a:pt x="545007" y="169594"/>
                  </a:cubicBezTo>
                  <a:cubicBezTo>
                    <a:pt x="547681" y="178506"/>
                    <a:pt x="547333" y="188319"/>
                    <a:pt x="551062" y="196844"/>
                  </a:cubicBezTo>
                  <a:cubicBezTo>
                    <a:pt x="554542" y="204798"/>
                    <a:pt x="561734" y="210594"/>
                    <a:pt x="566201" y="218039"/>
                  </a:cubicBezTo>
                  <a:cubicBezTo>
                    <a:pt x="594938" y="265933"/>
                    <a:pt x="564865" y="224331"/>
                    <a:pt x="587396" y="254373"/>
                  </a:cubicBezTo>
                  <a:cubicBezTo>
                    <a:pt x="586387" y="257401"/>
                    <a:pt x="586362" y="260964"/>
                    <a:pt x="584368" y="263456"/>
                  </a:cubicBezTo>
                  <a:cubicBezTo>
                    <a:pt x="582095" y="266298"/>
                    <a:pt x="578371" y="267583"/>
                    <a:pt x="575285" y="269512"/>
                  </a:cubicBezTo>
                  <a:cubicBezTo>
                    <a:pt x="558943" y="279726"/>
                    <a:pt x="564897" y="277011"/>
                    <a:pt x="551062" y="281623"/>
                  </a:cubicBezTo>
                  <a:cubicBezTo>
                    <a:pt x="540913" y="288389"/>
                    <a:pt x="513350" y="306342"/>
                    <a:pt x="502617" y="314929"/>
                  </a:cubicBezTo>
                  <a:cubicBezTo>
                    <a:pt x="497571" y="318966"/>
                    <a:pt x="492914" y="323546"/>
                    <a:pt x="487478" y="327041"/>
                  </a:cubicBezTo>
                  <a:cubicBezTo>
                    <a:pt x="478737" y="332660"/>
                    <a:pt x="469204" y="336944"/>
                    <a:pt x="460228" y="342180"/>
                  </a:cubicBezTo>
                  <a:cubicBezTo>
                    <a:pt x="457085" y="344013"/>
                    <a:pt x="454339" y="346493"/>
                    <a:pt x="451145" y="348235"/>
                  </a:cubicBezTo>
                  <a:cubicBezTo>
                    <a:pt x="443220" y="352558"/>
                    <a:pt x="434996" y="356309"/>
                    <a:pt x="426922" y="360346"/>
                  </a:cubicBezTo>
                  <a:cubicBezTo>
                    <a:pt x="422885" y="362365"/>
                    <a:pt x="418422" y="363694"/>
                    <a:pt x="414811" y="366402"/>
                  </a:cubicBezTo>
                  <a:cubicBezTo>
                    <a:pt x="399089" y="378194"/>
                    <a:pt x="407214" y="373229"/>
                    <a:pt x="390588" y="381541"/>
                  </a:cubicBezTo>
                  <a:cubicBezTo>
                    <a:pt x="391597" y="396680"/>
                    <a:pt x="391653" y="411913"/>
                    <a:pt x="393616" y="426958"/>
                  </a:cubicBezTo>
                  <a:cubicBezTo>
                    <a:pt x="398219" y="462245"/>
                    <a:pt x="396077" y="440962"/>
                    <a:pt x="405727" y="460264"/>
                  </a:cubicBezTo>
                  <a:cubicBezTo>
                    <a:pt x="407154" y="463119"/>
                    <a:pt x="407389" y="466463"/>
                    <a:pt x="408755" y="469348"/>
                  </a:cubicBezTo>
                  <a:cubicBezTo>
                    <a:pt x="428894" y="511863"/>
                    <a:pt x="425878" y="505960"/>
                    <a:pt x="442061" y="532932"/>
                  </a:cubicBezTo>
                  <a:cubicBezTo>
                    <a:pt x="447429" y="559769"/>
                    <a:pt x="440944" y="537339"/>
                    <a:pt x="457200" y="566238"/>
                  </a:cubicBezTo>
                  <a:cubicBezTo>
                    <a:pt x="462732" y="576073"/>
                    <a:pt x="467293" y="586423"/>
                    <a:pt x="472339" y="596516"/>
                  </a:cubicBezTo>
                  <a:cubicBezTo>
                    <a:pt x="475367" y="602572"/>
                    <a:pt x="477940" y="608877"/>
                    <a:pt x="481423" y="614683"/>
                  </a:cubicBezTo>
                  <a:cubicBezTo>
                    <a:pt x="484451" y="619729"/>
                    <a:pt x="487874" y="624558"/>
                    <a:pt x="490506" y="629822"/>
                  </a:cubicBezTo>
                  <a:cubicBezTo>
                    <a:pt x="493944" y="636697"/>
                    <a:pt x="496369" y="644038"/>
                    <a:pt x="499590" y="651017"/>
                  </a:cubicBezTo>
                  <a:cubicBezTo>
                    <a:pt x="504891" y="662501"/>
                    <a:pt x="514233" y="680084"/>
                    <a:pt x="520784" y="690378"/>
                  </a:cubicBezTo>
                  <a:cubicBezTo>
                    <a:pt x="523493" y="694636"/>
                    <a:pt x="526840" y="698453"/>
                    <a:pt x="529868" y="702490"/>
                  </a:cubicBezTo>
                  <a:cubicBezTo>
                    <a:pt x="530877" y="706527"/>
                    <a:pt x="531206" y="710798"/>
                    <a:pt x="532896" y="714601"/>
                  </a:cubicBezTo>
                  <a:cubicBezTo>
                    <a:pt x="535333" y="720085"/>
                    <a:pt x="543981" y="732743"/>
                    <a:pt x="548035" y="738823"/>
                  </a:cubicBezTo>
                  <a:cubicBezTo>
                    <a:pt x="559657" y="773694"/>
                    <a:pt x="547106" y="739995"/>
                    <a:pt x="566201" y="778185"/>
                  </a:cubicBezTo>
                  <a:cubicBezTo>
                    <a:pt x="568632" y="783046"/>
                    <a:pt x="570399" y="788216"/>
                    <a:pt x="572257" y="793324"/>
                  </a:cubicBezTo>
                  <a:cubicBezTo>
                    <a:pt x="574439" y="799323"/>
                    <a:pt x="575458" y="805782"/>
                    <a:pt x="578313" y="811491"/>
                  </a:cubicBezTo>
                  <a:cubicBezTo>
                    <a:pt x="580570" y="816004"/>
                    <a:pt x="584463" y="819496"/>
                    <a:pt x="587396" y="823602"/>
                  </a:cubicBezTo>
                  <a:cubicBezTo>
                    <a:pt x="589511" y="826563"/>
                    <a:pt x="591433" y="829658"/>
                    <a:pt x="593452" y="832686"/>
                  </a:cubicBezTo>
                  <a:cubicBezTo>
                    <a:pt x="600887" y="862425"/>
                    <a:pt x="590123" y="826028"/>
                    <a:pt x="605563" y="856908"/>
                  </a:cubicBezTo>
                  <a:cubicBezTo>
                    <a:pt x="607424" y="860630"/>
                    <a:pt x="607582" y="864982"/>
                    <a:pt x="608591" y="869019"/>
                  </a:cubicBezTo>
                  <a:cubicBezTo>
                    <a:pt x="605563" y="870028"/>
                    <a:pt x="601959" y="870004"/>
                    <a:pt x="599507" y="872047"/>
                  </a:cubicBezTo>
                  <a:cubicBezTo>
                    <a:pt x="585166" y="883998"/>
                    <a:pt x="589263" y="895770"/>
                    <a:pt x="587396" y="914437"/>
                  </a:cubicBezTo>
                  <a:cubicBezTo>
                    <a:pt x="586387" y="950771"/>
                    <a:pt x="586097" y="987131"/>
                    <a:pt x="584368" y="1023438"/>
                  </a:cubicBezTo>
                  <a:cubicBezTo>
                    <a:pt x="584076" y="1029570"/>
                    <a:pt x="582490" y="1035574"/>
                    <a:pt x="581341" y="1041605"/>
                  </a:cubicBezTo>
                  <a:cubicBezTo>
                    <a:pt x="562085" y="1142703"/>
                    <a:pt x="579113" y="1061512"/>
                    <a:pt x="569229" y="1096105"/>
                  </a:cubicBezTo>
                  <a:cubicBezTo>
                    <a:pt x="568086" y="1100106"/>
                    <a:pt x="567104" y="1104154"/>
                    <a:pt x="566201" y="1108217"/>
                  </a:cubicBezTo>
                  <a:cubicBezTo>
                    <a:pt x="565085" y="1113241"/>
                    <a:pt x="565085" y="1118578"/>
                    <a:pt x="563174" y="1123356"/>
                  </a:cubicBezTo>
                  <a:cubicBezTo>
                    <a:pt x="560988" y="1128820"/>
                    <a:pt x="556880" y="1133313"/>
                    <a:pt x="554090" y="1138495"/>
                  </a:cubicBezTo>
                  <a:cubicBezTo>
                    <a:pt x="549810" y="1146443"/>
                    <a:pt x="546016" y="1154643"/>
                    <a:pt x="541979" y="1162717"/>
                  </a:cubicBezTo>
                  <a:cubicBezTo>
                    <a:pt x="535646" y="1200714"/>
                    <a:pt x="543925" y="1159906"/>
                    <a:pt x="529868" y="1202079"/>
                  </a:cubicBezTo>
                  <a:cubicBezTo>
                    <a:pt x="528241" y="1206961"/>
                    <a:pt x="528319" y="1212289"/>
                    <a:pt x="526840" y="1217218"/>
                  </a:cubicBezTo>
                  <a:cubicBezTo>
                    <a:pt x="525278" y="1222424"/>
                    <a:pt x="522612" y="1227239"/>
                    <a:pt x="520784" y="1232357"/>
                  </a:cubicBezTo>
                  <a:cubicBezTo>
                    <a:pt x="517564" y="1241374"/>
                    <a:pt x="514729" y="1250524"/>
                    <a:pt x="511701" y="1259607"/>
                  </a:cubicBezTo>
                  <a:cubicBezTo>
                    <a:pt x="510692" y="1262635"/>
                    <a:pt x="510101" y="1265836"/>
                    <a:pt x="508673" y="1268691"/>
                  </a:cubicBezTo>
                  <a:lnTo>
                    <a:pt x="502617" y="1280802"/>
                  </a:lnTo>
                  <a:cubicBezTo>
                    <a:pt x="493466" y="1317414"/>
                    <a:pt x="508743" y="1260014"/>
                    <a:pt x="490506" y="1311080"/>
                  </a:cubicBezTo>
                  <a:cubicBezTo>
                    <a:pt x="479665" y="1341435"/>
                    <a:pt x="493083" y="1329549"/>
                    <a:pt x="475367" y="1341358"/>
                  </a:cubicBezTo>
                  <a:cubicBezTo>
                    <a:pt x="471330" y="1338330"/>
                    <a:pt x="467054" y="1335598"/>
                    <a:pt x="463256" y="1332275"/>
                  </a:cubicBezTo>
                  <a:cubicBezTo>
                    <a:pt x="458959" y="1328516"/>
                    <a:pt x="455712" y="1323589"/>
                    <a:pt x="451145" y="1320164"/>
                  </a:cubicBezTo>
                  <a:cubicBezTo>
                    <a:pt x="447534" y="1317456"/>
                    <a:pt x="443070" y="1316127"/>
                    <a:pt x="439033" y="1314108"/>
                  </a:cubicBezTo>
                  <a:cubicBezTo>
                    <a:pt x="432977" y="1307043"/>
                    <a:pt x="428014" y="1298870"/>
                    <a:pt x="420866" y="1292913"/>
                  </a:cubicBezTo>
                  <a:cubicBezTo>
                    <a:pt x="415665" y="1288579"/>
                    <a:pt x="408986" y="1286344"/>
                    <a:pt x="402700" y="1283830"/>
                  </a:cubicBezTo>
                  <a:cubicBezTo>
                    <a:pt x="398836" y="1282284"/>
                    <a:pt x="394650" y="1281705"/>
                    <a:pt x="390588" y="1280802"/>
                  </a:cubicBezTo>
                  <a:cubicBezTo>
                    <a:pt x="364858" y="1275084"/>
                    <a:pt x="367945" y="1277274"/>
                    <a:pt x="330032" y="1274746"/>
                  </a:cubicBezTo>
                  <a:cubicBezTo>
                    <a:pt x="306502" y="1268865"/>
                    <a:pt x="321489" y="1273860"/>
                    <a:pt x="287643" y="1253552"/>
                  </a:cubicBezTo>
                  <a:lnTo>
                    <a:pt x="287643" y="1253552"/>
                  </a:lnTo>
                  <a:cubicBezTo>
                    <a:pt x="281587" y="1251533"/>
                    <a:pt x="275368" y="1249951"/>
                    <a:pt x="269476" y="1247496"/>
                  </a:cubicBezTo>
                  <a:cubicBezTo>
                    <a:pt x="263226" y="1244892"/>
                    <a:pt x="257227" y="1241701"/>
                    <a:pt x="251309" y="1238413"/>
                  </a:cubicBezTo>
                  <a:cubicBezTo>
                    <a:pt x="248128" y="1236646"/>
                    <a:pt x="245570" y="1233791"/>
                    <a:pt x="242225" y="1232357"/>
                  </a:cubicBezTo>
                  <a:cubicBezTo>
                    <a:pt x="238400" y="1230718"/>
                    <a:pt x="234151" y="1230338"/>
                    <a:pt x="230114" y="1229329"/>
                  </a:cubicBezTo>
                  <a:cubicBezTo>
                    <a:pt x="226077" y="1226301"/>
                    <a:pt x="222597" y="1222334"/>
                    <a:pt x="218003" y="1220246"/>
                  </a:cubicBezTo>
                  <a:cubicBezTo>
                    <a:pt x="211314" y="1217205"/>
                    <a:pt x="203914" y="1216060"/>
                    <a:pt x="196808" y="1214190"/>
                  </a:cubicBezTo>
                  <a:cubicBezTo>
                    <a:pt x="184735" y="1211013"/>
                    <a:pt x="172626" y="1207966"/>
                    <a:pt x="160474" y="1205107"/>
                  </a:cubicBezTo>
                  <a:cubicBezTo>
                    <a:pt x="155465" y="1203928"/>
                    <a:pt x="150359" y="1203195"/>
                    <a:pt x="145335" y="1202079"/>
                  </a:cubicBezTo>
                  <a:cubicBezTo>
                    <a:pt x="141273" y="1201176"/>
                    <a:pt x="137304" y="1199867"/>
                    <a:pt x="133224" y="1199051"/>
                  </a:cubicBezTo>
                  <a:cubicBezTo>
                    <a:pt x="127204" y="1197847"/>
                    <a:pt x="121077" y="1197227"/>
                    <a:pt x="115057" y="1196023"/>
                  </a:cubicBezTo>
                  <a:cubicBezTo>
                    <a:pt x="89749" y="1190962"/>
                    <a:pt x="94899" y="1192332"/>
                    <a:pt x="78723" y="1186940"/>
                  </a:cubicBezTo>
                  <a:cubicBezTo>
                    <a:pt x="70649" y="1180884"/>
                    <a:pt x="62899" y="1174371"/>
                    <a:pt x="54501" y="1168773"/>
                  </a:cubicBezTo>
                  <a:cubicBezTo>
                    <a:pt x="51473" y="1166754"/>
                    <a:pt x="48378" y="1164832"/>
                    <a:pt x="45417" y="1162717"/>
                  </a:cubicBezTo>
                  <a:cubicBezTo>
                    <a:pt x="41311" y="1159784"/>
                    <a:pt x="37991" y="1155508"/>
                    <a:pt x="33306" y="1153634"/>
                  </a:cubicBezTo>
                  <a:cubicBezTo>
                    <a:pt x="22622" y="1149360"/>
                    <a:pt x="11102" y="1147578"/>
                    <a:pt x="0" y="1144550"/>
                  </a:cubicBezTo>
                  <a:cubicBezTo>
                    <a:pt x="2019" y="1127393"/>
                    <a:pt x="3493" y="1110163"/>
                    <a:pt x="6056" y="1093078"/>
                  </a:cubicBezTo>
                  <a:cubicBezTo>
                    <a:pt x="7188" y="1085531"/>
                    <a:pt x="14369" y="1073603"/>
                    <a:pt x="18167" y="1068855"/>
                  </a:cubicBezTo>
                  <a:cubicBezTo>
                    <a:pt x="22625" y="1063282"/>
                    <a:pt x="28532" y="1059021"/>
                    <a:pt x="33306" y="1053716"/>
                  </a:cubicBezTo>
                  <a:cubicBezTo>
                    <a:pt x="37629" y="1048913"/>
                    <a:pt x="41380" y="1043623"/>
                    <a:pt x="45417" y="1038577"/>
                  </a:cubicBezTo>
                  <a:cubicBezTo>
                    <a:pt x="47436" y="1032521"/>
                    <a:pt x="49793" y="1026568"/>
                    <a:pt x="51473" y="1020410"/>
                  </a:cubicBezTo>
                  <a:cubicBezTo>
                    <a:pt x="52827" y="1015445"/>
                    <a:pt x="53580" y="1010334"/>
                    <a:pt x="54501" y="1005271"/>
                  </a:cubicBezTo>
                  <a:cubicBezTo>
                    <a:pt x="61206" y="968395"/>
                    <a:pt x="53750" y="1006747"/>
                    <a:pt x="60556" y="965909"/>
                  </a:cubicBezTo>
                  <a:cubicBezTo>
                    <a:pt x="61402" y="960833"/>
                    <a:pt x="62575" y="955816"/>
                    <a:pt x="63584" y="950770"/>
                  </a:cubicBezTo>
                  <a:cubicBezTo>
                    <a:pt x="64593" y="933612"/>
                    <a:pt x="66612" y="916484"/>
                    <a:pt x="66612" y="899297"/>
                  </a:cubicBezTo>
                  <a:cubicBezTo>
                    <a:pt x="66612" y="876062"/>
                    <a:pt x="63584" y="852893"/>
                    <a:pt x="63584" y="829658"/>
                  </a:cubicBezTo>
                  <a:cubicBezTo>
                    <a:pt x="63584" y="821521"/>
                    <a:pt x="63590" y="812990"/>
                    <a:pt x="66612" y="805435"/>
                  </a:cubicBezTo>
                  <a:cubicBezTo>
                    <a:pt x="69836" y="797374"/>
                    <a:pt x="76705" y="791306"/>
                    <a:pt x="81751" y="784241"/>
                  </a:cubicBezTo>
                  <a:cubicBezTo>
                    <a:pt x="88673" y="763474"/>
                    <a:pt x="80498" y="789252"/>
                    <a:pt x="87807" y="760018"/>
                  </a:cubicBezTo>
                  <a:cubicBezTo>
                    <a:pt x="88581" y="756922"/>
                    <a:pt x="89826" y="753963"/>
                    <a:pt x="90835" y="750935"/>
                  </a:cubicBezTo>
                  <a:cubicBezTo>
                    <a:pt x="91844" y="744879"/>
                    <a:pt x="92658" y="738788"/>
                    <a:pt x="93862" y="732768"/>
                  </a:cubicBezTo>
                  <a:cubicBezTo>
                    <a:pt x="94678" y="728687"/>
                    <a:pt x="96257" y="724769"/>
                    <a:pt x="96890" y="720656"/>
                  </a:cubicBezTo>
                  <a:cubicBezTo>
                    <a:pt x="102685" y="682992"/>
                    <a:pt x="96185" y="704605"/>
                    <a:pt x="102946" y="684323"/>
                  </a:cubicBezTo>
                  <a:cubicBezTo>
                    <a:pt x="103955" y="676249"/>
                    <a:pt x="104144" y="668029"/>
                    <a:pt x="105974" y="660100"/>
                  </a:cubicBezTo>
                  <a:cubicBezTo>
                    <a:pt x="107196" y="654804"/>
                    <a:pt x="110310" y="650117"/>
                    <a:pt x="112029" y="644961"/>
                  </a:cubicBezTo>
                  <a:cubicBezTo>
                    <a:pt x="113345" y="641013"/>
                    <a:pt x="114048" y="636887"/>
                    <a:pt x="115057" y="632850"/>
                  </a:cubicBezTo>
                  <a:cubicBezTo>
                    <a:pt x="117076" y="613674"/>
                    <a:pt x="118067" y="594361"/>
                    <a:pt x="121113" y="575321"/>
                  </a:cubicBezTo>
                  <a:cubicBezTo>
                    <a:pt x="122121" y="569018"/>
                    <a:pt x="125916" y="563413"/>
                    <a:pt x="127168" y="557154"/>
                  </a:cubicBezTo>
                  <a:cubicBezTo>
                    <a:pt x="134416" y="520912"/>
                    <a:pt x="126267" y="540981"/>
                    <a:pt x="133224" y="517793"/>
                  </a:cubicBezTo>
                  <a:cubicBezTo>
                    <a:pt x="135058" y="511679"/>
                    <a:pt x="139280" y="499626"/>
                    <a:pt x="139280" y="499626"/>
                  </a:cubicBezTo>
                  <a:cubicBezTo>
                    <a:pt x="138271" y="462283"/>
                    <a:pt x="137988" y="424913"/>
                    <a:pt x="136252" y="387597"/>
                  </a:cubicBezTo>
                  <a:cubicBezTo>
                    <a:pt x="135165" y="364218"/>
                    <a:pt x="133884" y="376327"/>
                    <a:pt x="130196" y="360346"/>
                  </a:cubicBezTo>
                  <a:cubicBezTo>
                    <a:pt x="127882" y="350317"/>
                    <a:pt x="124141" y="330068"/>
                    <a:pt x="124141" y="330068"/>
                  </a:cubicBezTo>
                  <a:cubicBezTo>
                    <a:pt x="125150" y="302818"/>
                    <a:pt x="121963" y="275085"/>
                    <a:pt x="127168" y="248317"/>
                  </a:cubicBezTo>
                  <a:cubicBezTo>
                    <a:pt x="129252" y="237601"/>
                    <a:pt x="140453" y="230831"/>
                    <a:pt x="145335" y="221067"/>
                  </a:cubicBezTo>
                  <a:cubicBezTo>
                    <a:pt x="162104" y="187532"/>
                    <a:pt x="137371" y="234879"/>
                    <a:pt x="163502" y="193817"/>
                  </a:cubicBezTo>
                  <a:cubicBezTo>
                    <a:pt x="167137" y="188105"/>
                    <a:pt x="169344" y="181594"/>
                    <a:pt x="172586" y="175650"/>
                  </a:cubicBezTo>
                  <a:cubicBezTo>
                    <a:pt x="174030" y="173002"/>
                    <a:pt x="186915" y="150797"/>
                    <a:pt x="190752" y="148399"/>
                  </a:cubicBezTo>
                  <a:cubicBezTo>
                    <a:pt x="195116" y="145671"/>
                    <a:pt x="200815" y="146218"/>
                    <a:pt x="205892" y="145372"/>
                  </a:cubicBezTo>
                  <a:cubicBezTo>
                    <a:pt x="212931" y="144199"/>
                    <a:pt x="220021" y="143353"/>
                    <a:pt x="227086" y="142344"/>
                  </a:cubicBezTo>
                  <a:cubicBezTo>
                    <a:pt x="251861" y="129956"/>
                    <a:pt x="226576" y="141504"/>
                    <a:pt x="251309" y="133260"/>
                  </a:cubicBezTo>
                  <a:cubicBezTo>
                    <a:pt x="259490" y="130533"/>
                    <a:pt x="267113" y="126048"/>
                    <a:pt x="275531" y="124177"/>
                  </a:cubicBezTo>
                  <a:cubicBezTo>
                    <a:pt x="285432" y="121977"/>
                    <a:pt x="295716" y="122158"/>
                    <a:pt x="305809" y="121149"/>
                  </a:cubicBezTo>
                  <a:cubicBezTo>
                    <a:pt x="310856" y="118121"/>
                    <a:pt x="316052" y="115330"/>
                    <a:pt x="320949" y="112066"/>
                  </a:cubicBezTo>
                  <a:cubicBezTo>
                    <a:pt x="332635" y="104275"/>
                    <a:pt x="332155" y="101660"/>
                    <a:pt x="345171" y="96927"/>
                  </a:cubicBezTo>
                  <a:cubicBezTo>
                    <a:pt x="352076" y="94416"/>
                    <a:pt x="359328" y="92982"/>
                    <a:pt x="366366" y="90871"/>
                  </a:cubicBezTo>
                  <a:cubicBezTo>
                    <a:pt x="391844" y="83227"/>
                    <a:pt x="358036" y="93564"/>
                    <a:pt x="384533" y="81788"/>
                  </a:cubicBezTo>
                  <a:cubicBezTo>
                    <a:pt x="390366" y="79196"/>
                    <a:pt x="402700" y="75732"/>
                    <a:pt x="402700" y="75732"/>
                  </a:cubicBezTo>
                  <a:cubicBezTo>
                    <a:pt x="406737" y="72704"/>
                    <a:pt x="410452" y="69191"/>
                    <a:pt x="414811" y="66648"/>
                  </a:cubicBezTo>
                  <a:cubicBezTo>
                    <a:pt x="422608" y="62099"/>
                    <a:pt x="431522" y="59544"/>
                    <a:pt x="439033" y="54537"/>
                  </a:cubicBezTo>
                  <a:cubicBezTo>
                    <a:pt x="443784" y="51370"/>
                    <a:pt x="446499" y="45744"/>
                    <a:pt x="451145" y="42426"/>
                  </a:cubicBezTo>
                  <a:cubicBezTo>
                    <a:pt x="453742" y="40571"/>
                    <a:pt x="457373" y="40825"/>
                    <a:pt x="460228" y="39398"/>
                  </a:cubicBezTo>
                  <a:cubicBezTo>
                    <a:pt x="483751" y="27636"/>
                    <a:pt x="467180" y="33917"/>
                    <a:pt x="487478" y="21231"/>
                  </a:cubicBezTo>
                  <a:cubicBezTo>
                    <a:pt x="491306" y="18839"/>
                    <a:pt x="490002" y="-972"/>
                    <a:pt x="493534" y="37"/>
                  </a:cubicBezTo>
                  <a:close/>
                </a:path>
              </a:pathLst>
            </a:custGeom>
            <a:pattFill prst="dk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D51DDB-2A88-4374-A166-9EE35F405840}"/>
                </a:ext>
              </a:extLst>
            </p:cNvPr>
            <p:cNvSpPr/>
            <p:nvPr/>
          </p:nvSpPr>
          <p:spPr>
            <a:xfrm>
              <a:off x="6143436" y="2262683"/>
              <a:ext cx="527245" cy="816604"/>
            </a:xfrm>
            <a:custGeom>
              <a:avLst/>
              <a:gdLst>
                <a:gd name="connsiteX0" fmla="*/ 145335 w 536329"/>
                <a:gd name="connsiteY0" fmla="*/ 2122 h 816604"/>
                <a:gd name="connsiteX1" fmla="*/ 193780 w 536329"/>
                <a:gd name="connsiteY1" fmla="*/ 8178 h 816604"/>
                <a:gd name="connsiteX2" fmla="*/ 208920 w 536329"/>
                <a:gd name="connsiteY2" fmla="*/ 11206 h 816604"/>
                <a:gd name="connsiteX3" fmla="*/ 224059 w 536329"/>
                <a:gd name="connsiteY3" fmla="*/ 17261 h 816604"/>
                <a:gd name="connsiteX4" fmla="*/ 236170 w 536329"/>
                <a:gd name="connsiteY4" fmla="*/ 23317 h 816604"/>
                <a:gd name="connsiteX5" fmla="*/ 278559 w 536329"/>
                <a:gd name="connsiteY5" fmla="*/ 26345 h 816604"/>
                <a:gd name="connsiteX6" fmla="*/ 308837 w 536329"/>
                <a:gd name="connsiteY6" fmla="*/ 29373 h 816604"/>
                <a:gd name="connsiteX7" fmla="*/ 323976 w 536329"/>
                <a:gd name="connsiteY7" fmla="*/ 32400 h 816604"/>
                <a:gd name="connsiteX8" fmla="*/ 348199 w 536329"/>
                <a:gd name="connsiteY8" fmla="*/ 35428 h 816604"/>
                <a:gd name="connsiteX9" fmla="*/ 363338 w 536329"/>
                <a:gd name="connsiteY9" fmla="*/ 38456 h 816604"/>
                <a:gd name="connsiteX10" fmla="*/ 423894 w 536329"/>
                <a:gd name="connsiteY10" fmla="*/ 44512 h 816604"/>
                <a:gd name="connsiteX11" fmla="*/ 508673 w 536329"/>
                <a:gd name="connsiteY11" fmla="*/ 53595 h 816604"/>
                <a:gd name="connsiteX12" fmla="*/ 514729 w 536329"/>
                <a:gd name="connsiteY12" fmla="*/ 77818 h 816604"/>
                <a:gd name="connsiteX13" fmla="*/ 517757 w 536329"/>
                <a:gd name="connsiteY13" fmla="*/ 89929 h 816604"/>
                <a:gd name="connsiteX14" fmla="*/ 520784 w 536329"/>
                <a:gd name="connsiteY14" fmla="*/ 105068 h 816604"/>
                <a:gd name="connsiteX15" fmla="*/ 532896 w 536329"/>
                <a:gd name="connsiteY15" fmla="*/ 138374 h 816604"/>
                <a:gd name="connsiteX16" fmla="*/ 526840 w 536329"/>
                <a:gd name="connsiteY16" fmla="*/ 208014 h 816604"/>
                <a:gd name="connsiteX17" fmla="*/ 505645 w 536329"/>
                <a:gd name="connsiteY17" fmla="*/ 226181 h 816604"/>
                <a:gd name="connsiteX18" fmla="*/ 484451 w 536329"/>
                <a:gd name="connsiteY18" fmla="*/ 253431 h 816604"/>
                <a:gd name="connsiteX19" fmla="*/ 457200 w 536329"/>
                <a:gd name="connsiteY19" fmla="*/ 280681 h 816604"/>
                <a:gd name="connsiteX20" fmla="*/ 439033 w 536329"/>
                <a:gd name="connsiteY20" fmla="*/ 298848 h 816604"/>
                <a:gd name="connsiteX21" fmla="*/ 420867 w 536329"/>
                <a:gd name="connsiteY21" fmla="*/ 317015 h 816604"/>
                <a:gd name="connsiteX22" fmla="*/ 414811 w 536329"/>
                <a:gd name="connsiteY22" fmla="*/ 326098 h 816604"/>
                <a:gd name="connsiteX23" fmla="*/ 399672 w 536329"/>
                <a:gd name="connsiteY23" fmla="*/ 335182 h 816604"/>
                <a:gd name="connsiteX24" fmla="*/ 378477 w 536329"/>
                <a:gd name="connsiteY24" fmla="*/ 350321 h 816604"/>
                <a:gd name="connsiteX25" fmla="*/ 357282 w 536329"/>
                <a:gd name="connsiteY25" fmla="*/ 377571 h 816604"/>
                <a:gd name="connsiteX26" fmla="*/ 360310 w 536329"/>
                <a:gd name="connsiteY26" fmla="*/ 386655 h 816604"/>
                <a:gd name="connsiteX27" fmla="*/ 369394 w 536329"/>
                <a:gd name="connsiteY27" fmla="*/ 392710 h 816604"/>
                <a:gd name="connsiteX28" fmla="*/ 372422 w 536329"/>
                <a:gd name="connsiteY28" fmla="*/ 407849 h 816604"/>
                <a:gd name="connsiteX29" fmla="*/ 375449 w 536329"/>
                <a:gd name="connsiteY29" fmla="*/ 471434 h 816604"/>
                <a:gd name="connsiteX30" fmla="*/ 393616 w 536329"/>
                <a:gd name="connsiteY30" fmla="*/ 483545 h 816604"/>
                <a:gd name="connsiteX31" fmla="*/ 402700 w 536329"/>
                <a:gd name="connsiteY31" fmla="*/ 498684 h 816604"/>
                <a:gd name="connsiteX32" fmla="*/ 405727 w 536329"/>
                <a:gd name="connsiteY32" fmla="*/ 510795 h 816604"/>
                <a:gd name="connsiteX33" fmla="*/ 402700 w 536329"/>
                <a:gd name="connsiteY33" fmla="*/ 601630 h 816604"/>
                <a:gd name="connsiteX34" fmla="*/ 399672 w 536329"/>
                <a:gd name="connsiteY34" fmla="*/ 625852 h 816604"/>
                <a:gd name="connsiteX35" fmla="*/ 396644 w 536329"/>
                <a:gd name="connsiteY35" fmla="*/ 634936 h 816604"/>
                <a:gd name="connsiteX36" fmla="*/ 393616 w 536329"/>
                <a:gd name="connsiteY36" fmla="*/ 647047 h 816604"/>
                <a:gd name="connsiteX37" fmla="*/ 381505 w 536329"/>
                <a:gd name="connsiteY37" fmla="*/ 698520 h 816604"/>
                <a:gd name="connsiteX38" fmla="*/ 378477 w 536329"/>
                <a:gd name="connsiteY38" fmla="*/ 737881 h 816604"/>
                <a:gd name="connsiteX39" fmla="*/ 375449 w 536329"/>
                <a:gd name="connsiteY39" fmla="*/ 746965 h 816604"/>
                <a:gd name="connsiteX40" fmla="*/ 369394 w 536329"/>
                <a:gd name="connsiteY40" fmla="*/ 777243 h 816604"/>
                <a:gd name="connsiteX41" fmla="*/ 357282 w 536329"/>
                <a:gd name="connsiteY41" fmla="*/ 798438 h 816604"/>
                <a:gd name="connsiteX42" fmla="*/ 290671 w 536329"/>
                <a:gd name="connsiteY42" fmla="*/ 804493 h 816604"/>
                <a:gd name="connsiteX43" fmla="*/ 251309 w 536329"/>
                <a:gd name="connsiteY43" fmla="*/ 816604 h 816604"/>
                <a:gd name="connsiteX44" fmla="*/ 196808 w 536329"/>
                <a:gd name="connsiteY44" fmla="*/ 807521 h 816604"/>
                <a:gd name="connsiteX45" fmla="*/ 169558 w 536329"/>
                <a:gd name="connsiteY45" fmla="*/ 789354 h 816604"/>
                <a:gd name="connsiteX46" fmla="*/ 112029 w 536329"/>
                <a:gd name="connsiteY46" fmla="*/ 774215 h 816604"/>
                <a:gd name="connsiteX47" fmla="*/ 75696 w 536329"/>
                <a:gd name="connsiteY47" fmla="*/ 771187 h 816604"/>
                <a:gd name="connsiteX48" fmla="*/ 48445 w 536329"/>
                <a:gd name="connsiteY48" fmla="*/ 743937 h 816604"/>
                <a:gd name="connsiteX49" fmla="*/ 45418 w 536329"/>
                <a:gd name="connsiteY49" fmla="*/ 734853 h 816604"/>
                <a:gd name="connsiteX50" fmla="*/ 39362 w 536329"/>
                <a:gd name="connsiteY50" fmla="*/ 710631 h 816604"/>
                <a:gd name="connsiteX51" fmla="*/ 30278 w 536329"/>
                <a:gd name="connsiteY51" fmla="*/ 692464 h 816604"/>
                <a:gd name="connsiteX52" fmla="*/ 27251 w 536329"/>
                <a:gd name="connsiteY52" fmla="*/ 677325 h 816604"/>
                <a:gd name="connsiteX53" fmla="*/ 24223 w 536329"/>
                <a:gd name="connsiteY53" fmla="*/ 659158 h 816604"/>
                <a:gd name="connsiteX54" fmla="*/ 18167 w 536329"/>
                <a:gd name="connsiteY54" fmla="*/ 647047 h 816604"/>
                <a:gd name="connsiteX55" fmla="*/ 9084 w 536329"/>
                <a:gd name="connsiteY55" fmla="*/ 619796 h 816604"/>
                <a:gd name="connsiteX56" fmla="*/ 6056 w 536329"/>
                <a:gd name="connsiteY56" fmla="*/ 610713 h 816604"/>
                <a:gd name="connsiteX57" fmla="*/ 0 w 536329"/>
                <a:gd name="connsiteY57" fmla="*/ 586491 h 816604"/>
                <a:gd name="connsiteX58" fmla="*/ 3028 w 536329"/>
                <a:gd name="connsiteY58" fmla="*/ 550157 h 816604"/>
                <a:gd name="connsiteX59" fmla="*/ 18167 w 536329"/>
                <a:gd name="connsiteY59" fmla="*/ 531990 h 816604"/>
                <a:gd name="connsiteX60" fmla="*/ 24223 w 536329"/>
                <a:gd name="connsiteY60" fmla="*/ 519879 h 816604"/>
                <a:gd name="connsiteX61" fmla="*/ 48445 w 536329"/>
                <a:gd name="connsiteY61" fmla="*/ 495656 h 816604"/>
                <a:gd name="connsiteX62" fmla="*/ 60557 w 536329"/>
                <a:gd name="connsiteY62" fmla="*/ 480517 h 816604"/>
                <a:gd name="connsiteX63" fmla="*/ 66612 w 536329"/>
                <a:gd name="connsiteY63" fmla="*/ 447211 h 816604"/>
                <a:gd name="connsiteX64" fmla="*/ 78723 w 536329"/>
                <a:gd name="connsiteY64" fmla="*/ 438128 h 816604"/>
                <a:gd name="connsiteX65" fmla="*/ 102946 w 536329"/>
                <a:gd name="connsiteY65" fmla="*/ 419961 h 816604"/>
                <a:gd name="connsiteX66" fmla="*/ 105974 w 536329"/>
                <a:gd name="connsiteY66" fmla="*/ 401794 h 816604"/>
                <a:gd name="connsiteX67" fmla="*/ 115057 w 536329"/>
                <a:gd name="connsiteY67" fmla="*/ 392710 h 816604"/>
                <a:gd name="connsiteX68" fmla="*/ 112029 w 536329"/>
                <a:gd name="connsiteY68" fmla="*/ 371516 h 816604"/>
                <a:gd name="connsiteX69" fmla="*/ 102946 w 536329"/>
                <a:gd name="connsiteY69" fmla="*/ 350321 h 816604"/>
                <a:gd name="connsiteX70" fmla="*/ 93863 w 536329"/>
                <a:gd name="connsiteY70" fmla="*/ 338210 h 816604"/>
                <a:gd name="connsiteX71" fmla="*/ 87807 w 536329"/>
                <a:gd name="connsiteY71" fmla="*/ 329126 h 816604"/>
                <a:gd name="connsiteX72" fmla="*/ 72668 w 536329"/>
                <a:gd name="connsiteY72" fmla="*/ 317015 h 816604"/>
                <a:gd name="connsiteX73" fmla="*/ 78723 w 536329"/>
                <a:gd name="connsiteY73" fmla="*/ 280681 h 816604"/>
                <a:gd name="connsiteX74" fmla="*/ 87807 w 536329"/>
                <a:gd name="connsiteY74" fmla="*/ 271598 h 816604"/>
                <a:gd name="connsiteX75" fmla="*/ 93863 w 536329"/>
                <a:gd name="connsiteY75" fmla="*/ 262514 h 816604"/>
                <a:gd name="connsiteX76" fmla="*/ 96890 w 536329"/>
                <a:gd name="connsiteY76" fmla="*/ 247375 h 816604"/>
                <a:gd name="connsiteX77" fmla="*/ 102946 w 536329"/>
                <a:gd name="connsiteY77" fmla="*/ 223153 h 816604"/>
                <a:gd name="connsiteX78" fmla="*/ 109002 w 536329"/>
                <a:gd name="connsiteY78" fmla="*/ 186819 h 816604"/>
                <a:gd name="connsiteX79" fmla="*/ 115057 w 536329"/>
                <a:gd name="connsiteY79" fmla="*/ 165624 h 816604"/>
                <a:gd name="connsiteX80" fmla="*/ 118085 w 536329"/>
                <a:gd name="connsiteY80" fmla="*/ 153513 h 816604"/>
                <a:gd name="connsiteX81" fmla="*/ 130196 w 536329"/>
                <a:gd name="connsiteY81" fmla="*/ 129291 h 816604"/>
                <a:gd name="connsiteX82" fmla="*/ 133224 w 536329"/>
                <a:gd name="connsiteY82" fmla="*/ 117179 h 816604"/>
                <a:gd name="connsiteX83" fmla="*/ 139280 w 536329"/>
                <a:gd name="connsiteY83" fmla="*/ 108096 h 816604"/>
                <a:gd name="connsiteX84" fmla="*/ 148363 w 536329"/>
                <a:gd name="connsiteY84" fmla="*/ 92957 h 816604"/>
                <a:gd name="connsiteX85" fmla="*/ 151391 w 536329"/>
                <a:gd name="connsiteY85" fmla="*/ 59651 h 816604"/>
                <a:gd name="connsiteX86" fmla="*/ 154419 w 536329"/>
                <a:gd name="connsiteY86" fmla="*/ 38456 h 816604"/>
                <a:gd name="connsiteX87" fmla="*/ 145335 w 536329"/>
                <a:gd name="connsiteY87" fmla="*/ 2122 h 81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36329" h="816604">
                  <a:moveTo>
                    <a:pt x="145335" y="2122"/>
                  </a:moveTo>
                  <a:cubicBezTo>
                    <a:pt x="151895" y="-2924"/>
                    <a:pt x="165096" y="1804"/>
                    <a:pt x="193780" y="8178"/>
                  </a:cubicBezTo>
                  <a:cubicBezTo>
                    <a:pt x="198804" y="9294"/>
                    <a:pt x="203990" y="9727"/>
                    <a:pt x="208920" y="11206"/>
                  </a:cubicBezTo>
                  <a:cubicBezTo>
                    <a:pt x="214126" y="12768"/>
                    <a:pt x="219092" y="15054"/>
                    <a:pt x="224059" y="17261"/>
                  </a:cubicBezTo>
                  <a:cubicBezTo>
                    <a:pt x="228184" y="19094"/>
                    <a:pt x="231718" y="22575"/>
                    <a:pt x="236170" y="23317"/>
                  </a:cubicBezTo>
                  <a:cubicBezTo>
                    <a:pt x="250143" y="25646"/>
                    <a:pt x="264442" y="25169"/>
                    <a:pt x="278559" y="26345"/>
                  </a:cubicBezTo>
                  <a:cubicBezTo>
                    <a:pt x="288667" y="27187"/>
                    <a:pt x="298783" y="28033"/>
                    <a:pt x="308837" y="29373"/>
                  </a:cubicBezTo>
                  <a:cubicBezTo>
                    <a:pt x="313938" y="30053"/>
                    <a:pt x="318890" y="31618"/>
                    <a:pt x="323976" y="32400"/>
                  </a:cubicBezTo>
                  <a:cubicBezTo>
                    <a:pt x="332019" y="33637"/>
                    <a:pt x="340156" y="34191"/>
                    <a:pt x="348199" y="35428"/>
                  </a:cubicBezTo>
                  <a:cubicBezTo>
                    <a:pt x="353285" y="36211"/>
                    <a:pt x="358228" y="37843"/>
                    <a:pt x="363338" y="38456"/>
                  </a:cubicBezTo>
                  <a:cubicBezTo>
                    <a:pt x="383480" y="40873"/>
                    <a:pt x="403717" y="42410"/>
                    <a:pt x="423894" y="44512"/>
                  </a:cubicBezTo>
                  <a:lnTo>
                    <a:pt x="508673" y="53595"/>
                  </a:lnTo>
                  <a:cubicBezTo>
                    <a:pt x="514828" y="84370"/>
                    <a:pt x="508522" y="56095"/>
                    <a:pt x="514729" y="77818"/>
                  </a:cubicBezTo>
                  <a:cubicBezTo>
                    <a:pt x="515872" y="81819"/>
                    <a:pt x="516854" y="85867"/>
                    <a:pt x="517757" y="89929"/>
                  </a:cubicBezTo>
                  <a:cubicBezTo>
                    <a:pt x="518873" y="94953"/>
                    <a:pt x="519430" y="100103"/>
                    <a:pt x="520784" y="105068"/>
                  </a:cubicBezTo>
                  <a:cubicBezTo>
                    <a:pt x="524115" y="117283"/>
                    <a:pt x="528253" y="126767"/>
                    <a:pt x="532896" y="138374"/>
                  </a:cubicBezTo>
                  <a:cubicBezTo>
                    <a:pt x="537283" y="169095"/>
                    <a:pt x="539454" y="168069"/>
                    <a:pt x="526840" y="208014"/>
                  </a:cubicBezTo>
                  <a:cubicBezTo>
                    <a:pt x="525531" y="212158"/>
                    <a:pt x="507813" y="224555"/>
                    <a:pt x="505645" y="226181"/>
                  </a:cubicBezTo>
                  <a:cubicBezTo>
                    <a:pt x="497637" y="238194"/>
                    <a:pt x="496679" y="240330"/>
                    <a:pt x="484451" y="253431"/>
                  </a:cubicBezTo>
                  <a:cubicBezTo>
                    <a:pt x="475686" y="262822"/>
                    <a:pt x="464325" y="269992"/>
                    <a:pt x="457200" y="280681"/>
                  </a:cubicBezTo>
                  <a:cubicBezTo>
                    <a:pt x="448346" y="293964"/>
                    <a:pt x="454056" y="287582"/>
                    <a:pt x="439033" y="298848"/>
                  </a:cubicBezTo>
                  <a:cubicBezTo>
                    <a:pt x="424767" y="320251"/>
                    <a:pt x="443395" y="294488"/>
                    <a:pt x="420867" y="317015"/>
                  </a:cubicBezTo>
                  <a:cubicBezTo>
                    <a:pt x="418294" y="319588"/>
                    <a:pt x="417574" y="323730"/>
                    <a:pt x="414811" y="326098"/>
                  </a:cubicBezTo>
                  <a:cubicBezTo>
                    <a:pt x="410343" y="329928"/>
                    <a:pt x="404317" y="331569"/>
                    <a:pt x="399672" y="335182"/>
                  </a:cubicBezTo>
                  <a:cubicBezTo>
                    <a:pt x="378121" y="351944"/>
                    <a:pt x="396993" y="344149"/>
                    <a:pt x="378477" y="350321"/>
                  </a:cubicBezTo>
                  <a:cubicBezTo>
                    <a:pt x="366471" y="360326"/>
                    <a:pt x="357282" y="361929"/>
                    <a:pt x="357282" y="377571"/>
                  </a:cubicBezTo>
                  <a:cubicBezTo>
                    <a:pt x="357282" y="380763"/>
                    <a:pt x="358316" y="384163"/>
                    <a:pt x="360310" y="386655"/>
                  </a:cubicBezTo>
                  <a:cubicBezTo>
                    <a:pt x="362583" y="389497"/>
                    <a:pt x="366366" y="390692"/>
                    <a:pt x="369394" y="392710"/>
                  </a:cubicBezTo>
                  <a:cubicBezTo>
                    <a:pt x="370403" y="397756"/>
                    <a:pt x="372027" y="402718"/>
                    <a:pt x="372422" y="407849"/>
                  </a:cubicBezTo>
                  <a:cubicBezTo>
                    <a:pt x="374049" y="429006"/>
                    <a:pt x="369728" y="451001"/>
                    <a:pt x="375449" y="471434"/>
                  </a:cubicBezTo>
                  <a:cubicBezTo>
                    <a:pt x="377411" y="478442"/>
                    <a:pt x="393616" y="483545"/>
                    <a:pt x="393616" y="483545"/>
                  </a:cubicBezTo>
                  <a:cubicBezTo>
                    <a:pt x="396644" y="488591"/>
                    <a:pt x="400310" y="493306"/>
                    <a:pt x="402700" y="498684"/>
                  </a:cubicBezTo>
                  <a:cubicBezTo>
                    <a:pt x="404390" y="502487"/>
                    <a:pt x="405727" y="506634"/>
                    <a:pt x="405727" y="510795"/>
                  </a:cubicBezTo>
                  <a:cubicBezTo>
                    <a:pt x="405727" y="541090"/>
                    <a:pt x="404292" y="571377"/>
                    <a:pt x="402700" y="601630"/>
                  </a:cubicBezTo>
                  <a:cubicBezTo>
                    <a:pt x="402272" y="609756"/>
                    <a:pt x="401128" y="617846"/>
                    <a:pt x="399672" y="625852"/>
                  </a:cubicBezTo>
                  <a:cubicBezTo>
                    <a:pt x="399101" y="628992"/>
                    <a:pt x="397521" y="631867"/>
                    <a:pt x="396644" y="634936"/>
                  </a:cubicBezTo>
                  <a:cubicBezTo>
                    <a:pt x="395501" y="638937"/>
                    <a:pt x="394383" y="642957"/>
                    <a:pt x="393616" y="647047"/>
                  </a:cubicBezTo>
                  <a:cubicBezTo>
                    <a:pt x="385032" y="692831"/>
                    <a:pt x="392845" y="670171"/>
                    <a:pt x="381505" y="698520"/>
                  </a:cubicBezTo>
                  <a:cubicBezTo>
                    <a:pt x="380496" y="711640"/>
                    <a:pt x="380109" y="724824"/>
                    <a:pt x="378477" y="737881"/>
                  </a:cubicBezTo>
                  <a:cubicBezTo>
                    <a:pt x="378081" y="741048"/>
                    <a:pt x="376326" y="743896"/>
                    <a:pt x="375449" y="746965"/>
                  </a:cubicBezTo>
                  <a:cubicBezTo>
                    <a:pt x="371435" y="761017"/>
                    <a:pt x="372366" y="760896"/>
                    <a:pt x="369394" y="777243"/>
                  </a:cubicBezTo>
                  <a:cubicBezTo>
                    <a:pt x="367796" y="786031"/>
                    <a:pt x="369132" y="796542"/>
                    <a:pt x="357282" y="798438"/>
                  </a:cubicBezTo>
                  <a:cubicBezTo>
                    <a:pt x="335267" y="801960"/>
                    <a:pt x="312875" y="802475"/>
                    <a:pt x="290671" y="804493"/>
                  </a:cubicBezTo>
                  <a:cubicBezTo>
                    <a:pt x="279842" y="808824"/>
                    <a:pt x="262371" y="816604"/>
                    <a:pt x="251309" y="816604"/>
                  </a:cubicBezTo>
                  <a:cubicBezTo>
                    <a:pt x="241045" y="816604"/>
                    <a:pt x="211712" y="810502"/>
                    <a:pt x="196808" y="807521"/>
                  </a:cubicBezTo>
                  <a:cubicBezTo>
                    <a:pt x="187725" y="801465"/>
                    <a:pt x="179915" y="792806"/>
                    <a:pt x="169558" y="789354"/>
                  </a:cubicBezTo>
                  <a:cubicBezTo>
                    <a:pt x="151271" y="783258"/>
                    <a:pt x="129211" y="775647"/>
                    <a:pt x="112029" y="774215"/>
                  </a:cubicBezTo>
                  <a:lnTo>
                    <a:pt x="75696" y="771187"/>
                  </a:lnTo>
                  <a:cubicBezTo>
                    <a:pt x="63464" y="760993"/>
                    <a:pt x="55978" y="757120"/>
                    <a:pt x="48445" y="743937"/>
                  </a:cubicBezTo>
                  <a:cubicBezTo>
                    <a:pt x="46862" y="741166"/>
                    <a:pt x="46258" y="737932"/>
                    <a:pt x="45418" y="734853"/>
                  </a:cubicBezTo>
                  <a:cubicBezTo>
                    <a:pt x="43228" y="726824"/>
                    <a:pt x="42161" y="718469"/>
                    <a:pt x="39362" y="710631"/>
                  </a:cubicBezTo>
                  <a:cubicBezTo>
                    <a:pt x="37085" y="704255"/>
                    <a:pt x="33306" y="698520"/>
                    <a:pt x="30278" y="692464"/>
                  </a:cubicBezTo>
                  <a:cubicBezTo>
                    <a:pt x="29269" y="687418"/>
                    <a:pt x="28171" y="682388"/>
                    <a:pt x="27251" y="677325"/>
                  </a:cubicBezTo>
                  <a:cubicBezTo>
                    <a:pt x="26153" y="671285"/>
                    <a:pt x="25987" y="665038"/>
                    <a:pt x="24223" y="659158"/>
                  </a:cubicBezTo>
                  <a:cubicBezTo>
                    <a:pt x="22926" y="654835"/>
                    <a:pt x="19787" y="651260"/>
                    <a:pt x="18167" y="647047"/>
                  </a:cubicBezTo>
                  <a:cubicBezTo>
                    <a:pt x="14730" y="638110"/>
                    <a:pt x="12112" y="628880"/>
                    <a:pt x="9084" y="619796"/>
                  </a:cubicBezTo>
                  <a:cubicBezTo>
                    <a:pt x="8075" y="616768"/>
                    <a:pt x="6682" y="613842"/>
                    <a:pt x="6056" y="610713"/>
                  </a:cubicBezTo>
                  <a:cubicBezTo>
                    <a:pt x="2402" y="592445"/>
                    <a:pt x="4656" y="600456"/>
                    <a:pt x="0" y="586491"/>
                  </a:cubicBezTo>
                  <a:cubicBezTo>
                    <a:pt x="1009" y="574380"/>
                    <a:pt x="644" y="562074"/>
                    <a:pt x="3028" y="550157"/>
                  </a:cubicBezTo>
                  <a:cubicBezTo>
                    <a:pt x="4363" y="543482"/>
                    <a:pt x="14860" y="536620"/>
                    <a:pt x="18167" y="531990"/>
                  </a:cubicBezTo>
                  <a:cubicBezTo>
                    <a:pt x="20791" y="528317"/>
                    <a:pt x="21333" y="523346"/>
                    <a:pt x="24223" y="519879"/>
                  </a:cubicBezTo>
                  <a:cubicBezTo>
                    <a:pt x="31533" y="511107"/>
                    <a:pt x="41312" y="504572"/>
                    <a:pt x="48445" y="495656"/>
                  </a:cubicBezTo>
                  <a:lnTo>
                    <a:pt x="60557" y="480517"/>
                  </a:lnTo>
                  <a:cubicBezTo>
                    <a:pt x="62575" y="469415"/>
                    <a:pt x="62167" y="457583"/>
                    <a:pt x="66612" y="447211"/>
                  </a:cubicBezTo>
                  <a:cubicBezTo>
                    <a:pt x="68600" y="442573"/>
                    <a:pt x="75400" y="441926"/>
                    <a:pt x="78723" y="438128"/>
                  </a:cubicBezTo>
                  <a:cubicBezTo>
                    <a:pt x="96972" y="417273"/>
                    <a:pt x="76337" y="425283"/>
                    <a:pt x="102946" y="419961"/>
                  </a:cubicBezTo>
                  <a:cubicBezTo>
                    <a:pt x="103955" y="413905"/>
                    <a:pt x="103481" y="407404"/>
                    <a:pt x="105974" y="401794"/>
                  </a:cubicBezTo>
                  <a:cubicBezTo>
                    <a:pt x="107713" y="397881"/>
                    <a:pt x="114217" y="396909"/>
                    <a:pt x="115057" y="392710"/>
                  </a:cubicBezTo>
                  <a:cubicBezTo>
                    <a:pt x="116456" y="385712"/>
                    <a:pt x="113428" y="378514"/>
                    <a:pt x="112029" y="371516"/>
                  </a:cubicBezTo>
                  <a:cubicBezTo>
                    <a:pt x="110816" y="365452"/>
                    <a:pt x="105846" y="354961"/>
                    <a:pt x="102946" y="350321"/>
                  </a:cubicBezTo>
                  <a:cubicBezTo>
                    <a:pt x="100271" y="346042"/>
                    <a:pt x="96796" y="342316"/>
                    <a:pt x="93863" y="338210"/>
                  </a:cubicBezTo>
                  <a:cubicBezTo>
                    <a:pt x="91748" y="335249"/>
                    <a:pt x="90380" y="331699"/>
                    <a:pt x="87807" y="329126"/>
                  </a:cubicBezTo>
                  <a:cubicBezTo>
                    <a:pt x="83237" y="324556"/>
                    <a:pt x="77714" y="321052"/>
                    <a:pt x="72668" y="317015"/>
                  </a:cubicBezTo>
                  <a:cubicBezTo>
                    <a:pt x="74686" y="304904"/>
                    <a:pt x="74840" y="292329"/>
                    <a:pt x="78723" y="280681"/>
                  </a:cubicBezTo>
                  <a:cubicBezTo>
                    <a:pt x="80077" y="276619"/>
                    <a:pt x="85066" y="274887"/>
                    <a:pt x="87807" y="271598"/>
                  </a:cubicBezTo>
                  <a:cubicBezTo>
                    <a:pt x="90137" y="268802"/>
                    <a:pt x="91844" y="265542"/>
                    <a:pt x="93863" y="262514"/>
                  </a:cubicBezTo>
                  <a:cubicBezTo>
                    <a:pt x="94872" y="257468"/>
                    <a:pt x="95733" y="252389"/>
                    <a:pt x="96890" y="247375"/>
                  </a:cubicBezTo>
                  <a:cubicBezTo>
                    <a:pt x="98761" y="239266"/>
                    <a:pt x="101769" y="231392"/>
                    <a:pt x="102946" y="223153"/>
                  </a:cubicBezTo>
                  <a:cubicBezTo>
                    <a:pt x="105475" y="205449"/>
                    <a:pt x="105459" y="202765"/>
                    <a:pt x="109002" y="186819"/>
                  </a:cubicBezTo>
                  <a:cubicBezTo>
                    <a:pt x="113735" y="165520"/>
                    <a:pt x="109998" y="183328"/>
                    <a:pt x="115057" y="165624"/>
                  </a:cubicBezTo>
                  <a:cubicBezTo>
                    <a:pt x="116200" y="161623"/>
                    <a:pt x="116484" y="157354"/>
                    <a:pt x="118085" y="153513"/>
                  </a:cubicBezTo>
                  <a:cubicBezTo>
                    <a:pt x="121557" y="145180"/>
                    <a:pt x="126724" y="137624"/>
                    <a:pt x="130196" y="129291"/>
                  </a:cubicBezTo>
                  <a:cubicBezTo>
                    <a:pt x="131797" y="125450"/>
                    <a:pt x="131585" y="121004"/>
                    <a:pt x="133224" y="117179"/>
                  </a:cubicBezTo>
                  <a:cubicBezTo>
                    <a:pt x="134658" y="113834"/>
                    <a:pt x="137351" y="111182"/>
                    <a:pt x="139280" y="108096"/>
                  </a:cubicBezTo>
                  <a:cubicBezTo>
                    <a:pt x="142399" y="103106"/>
                    <a:pt x="145335" y="98003"/>
                    <a:pt x="148363" y="92957"/>
                  </a:cubicBezTo>
                  <a:cubicBezTo>
                    <a:pt x="149372" y="81855"/>
                    <a:pt x="150160" y="70731"/>
                    <a:pt x="151391" y="59651"/>
                  </a:cubicBezTo>
                  <a:cubicBezTo>
                    <a:pt x="152179" y="52558"/>
                    <a:pt x="153944" y="45577"/>
                    <a:pt x="154419" y="38456"/>
                  </a:cubicBezTo>
                  <a:cubicBezTo>
                    <a:pt x="154956" y="30400"/>
                    <a:pt x="138775" y="7168"/>
                    <a:pt x="145335" y="2122"/>
                  </a:cubicBezTo>
                  <a:close/>
                </a:path>
              </a:pathLst>
            </a:custGeom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D0ECF5C-85E1-4964-82FB-BAF023719ADD}"/>
                </a:ext>
              </a:extLst>
            </p:cNvPr>
            <p:cNvSpPr/>
            <p:nvPr/>
          </p:nvSpPr>
          <p:spPr>
            <a:xfrm>
              <a:off x="5598181" y="3440537"/>
              <a:ext cx="608839" cy="910433"/>
            </a:xfrm>
            <a:custGeom>
              <a:avLst/>
              <a:gdLst>
                <a:gd name="connsiteX0" fmla="*/ 557366 w 608839"/>
                <a:gd name="connsiteY0" fmla="*/ 2088 h 910433"/>
                <a:gd name="connsiteX1" fmla="*/ 475615 w 608839"/>
                <a:gd name="connsiteY1" fmla="*/ 5116 h 910433"/>
                <a:gd name="connsiteX2" fmla="*/ 445337 w 608839"/>
                <a:gd name="connsiteY2" fmla="*/ 8144 h 910433"/>
                <a:gd name="connsiteX3" fmla="*/ 396892 w 608839"/>
                <a:gd name="connsiteY3" fmla="*/ 11172 h 910433"/>
                <a:gd name="connsiteX4" fmla="*/ 260640 w 608839"/>
                <a:gd name="connsiteY4" fmla="*/ 8144 h 910433"/>
                <a:gd name="connsiteX5" fmla="*/ 224306 w 608839"/>
                <a:gd name="connsiteY5" fmla="*/ 26311 h 910433"/>
                <a:gd name="connsiteX6" fmla="*/ 215223 w 608839"/>
                <a:gd name="connsiteY6" fmla="*/ 68700 h 910433"/>
                <a:gd name="connsiteX7" fmla="*/ 212195 w 608839"/>
                <a:gd name="connsiteY7" fmla="*/ 77784 h 910433"/>
                <a:gd name="connsiteX8" fmla="*/ 203112 w 608839"/>
                <a:gd name="connsiteY8" fmla="*/ 89895 h 910433"/>
                <a:gd name="connsiteX9" fmla="*/ 197056 w 608839"/>
                <a:gd name="connsiteY9" fmla="*/ 102006 h 910433"/>
                <a:gd name="connsiteX10" fmla="*/ 184945 w 608839"/>
                <a:gd name="connsiteY10" fmla="*/ 132284 h 910433"/>
                <a:gd name="connsiteX11" fmla="*/ 187973 w 608839"/>
                <a:gd name="connsiteY11" fmla="*/ 141368 h 910433"/>
                <a:gd name="connsiteX12" fmla="*/ 209167 w 608839"/>
                <a:gd name="connsiteY12" fmla="*/ 150451 h 910433"/>
                <a:gd name="connsiteX13" fmla="*/ 227334 w 608839"/>
                <a:gd name="connsiteY13" fmla="*/ 162562 h 910433"/>
                <a:gd name="connsiteX14" fmla="*/ 212195 w 608839"/>
                <a:gd name="connsiteY14" fmla="*/ 186785 h 910433"/>
                <a:gd name="connsiteX15" fmla="*/ 191000 w 608839"/>
                <a:gd name="connsiteY15" fmla="*/ 207980 h 910433"/>
                <a:gd name="connsiteX16" fmla="*/ 184945 w 608839"/>
                <a:gd name="connsiteY16" fmla="*/ 217063 h 910433"/>
                <a:gd name="connsiteX17" fmla="*/ 175861 w 608839"/>
                <a:gd name="connsiteY17" fmla="*/ 223119 h 910433"/>
                <a:gd name="connsiteX18" fmla="*/ 157694 w 608839"/>
                <a:gd name="connsiteY18" fmla="*/ 241286 h 910433"/>
                <a:gd name="connsiteX19" fmla="*/ 157694 w 608839"/>
                <a:gd name="connsiteY19" fmla="*/ 241286 h 910433"/>
                <a:gd name="connsiteX20" fmla="*/ 136500 w 608839"/>
                <a:gd name="connsiteY20" fmla="*/ 265508 h 910433"/>
                <a:gd name="connsiteX21" fmla="*/ 127416 w 608839"/>
                <a:gd name="connsiteY21" fmla="*/ 277619 h 910433"/>
                <a:gd name="connsiteX22" fmla="*/ 115305 w 608839"/>
                <a:gd name="connsiteY22" fmla="*/ 286703 h 910433"/>
                <a:gd name="connsiteX23" fmla="*/ 109249 w 608839"/>
                <a:gd name="connsiteY23" fmla="*/ 295786 h 910433"/>
                <a:gd name="connsiteX24" fmla="*/ 91083 w 608839"/>
                <a:gd name="connsiteY24" fmla="*/ 307897 h 910433"/>
                <a:gd name="connsiteX25" fmla="*/ 72916 w 608839"/>
                <a:gd name="connsiteY25" fmla="*/ 320009 h 910433"/>
                <a:gd name="connsiteX26" fmla="*/ 15387 w 608839"/>
                <a:gd name="connsiteY26" fmla="*/ 371482 h 910433"/>
                <a:gd name="connsiteX27" fmla="*/ 9332 w 608839"/>
                <a:gd name="connsiteY27" fmla="*/ 380565 h 910433"/>
                <a:gd name="connsiteX28" fmla="*/ 248 w 608839"/>
                <a:gd name="connsiteY28" fmla="*/ 410843 h 910433"/>
                <a:gd name="connsiteX29" fmla="*/ 12359 w 608839"/>
                <a:gd name="connsiteY29" fmla="*/ 398732 h 910433"/>
                <a:gd name="connsiteX30" fmla="*/ 30526 w 608839"/>
                <a:gd name="connsiteY30" fmla="*/ 407815 h 910433"/>
                <a:gd name="connsiteX31" fmla="*/ 45665 w 608839"/>
                <a:gd name="connsiteY31" fmla="*/ 425982 h 910433"/>
                <a:gd name="connsiteX32" fmla="*/ 57777 w 608839"/>
                <a:gd name="connsiteY32" fmla="*/ 444149 h 910433"/>
                <a:gd name="connsiteX33" fmla="*/ 66860 w 608839"/>
                <a:gd name="connsiteY33" fmla="*/ 459288 h 910433"/>
                <a:gd name="connsiteX34" fmla="*/ 151639 w 608839"/>
                <a:gd name="connsiteY34" fmla="*/ 531956 h 910433"/>
                <a:gd name="connsiteX35" fmla="*/ 178889 w 608839"/>
                <a:gd name="connsiteY35" fmla="*/ 559206 h 910433"/>
                <a:gd name="connsiteX36" fmla="*/ 218251 w 608839"/>
                <a:gd name="connsiteY36" fmla="*/ 592512 h 910433"/>
                <a:gd name="connsiteX37" fmla="*/ 251557 w 608839"/>
                <a:gd name="connsiteY37" fmla="*/ 616735 h 910433"/>
                <a:gd name="connsiteX38" fmla="*/ 260640 w 608839"/>
                <a:gd name="connsiteY38" fmla="*/ 628846 h 910433"/>
                <a:gd name="connsiteX39" fmla="*/ 275779 w 608839"/>
                <a:gd name="connsiteY39" fmla="*/ 647013 h 910433"/>
                <a:gd name="connsiteX40" fmla="*/ 281835 w 608839"/>
                <a:gd name="connsiteY40" fmla="*/ 656096 h 910433"/>
                <a:gd name="connsiteX41" fmla="*/ 312113 w 608839"/>
                <a:gd name="connsiteY41" fmla="*/ 698486 h 910433"/>
                <a:gd name="connsiteX42" fmla="*/ 339363 w 608839"/>
                <a:gd name="connsiteY42" fmla="*/ 731791 h 910433"/>
                <a:gd name="connsiteX43" fmla="*/ 360558 w 608839"/>
                <a:gd name="connsiteY43" fmla="*/ 759042 h 910433"/>
                <a:gd name="connsiteX44" fmla="*/ 366614 w 608839"/>
                <a:gd name="connsiteY44" fmla="*/ 768125 h 910433"/>
                <a:gd name="connsiteX45" fmla="*/ 378725 w 608839"/>
                <a:gd name="connsiteY45" fmla="*/ 777209 h 910433"/>
                <a:gd name="connsiteX46" fmla="*/ 396892 w 608839"/>
                <a:gd name="connsiteY46" fmla="*/ 798403 h 910433"/>
                <a:gd name="connsiteX47" fmla="*/ 402947 w 608839"/>
                <a:gd name="connsiteY47" fmla="*/ 807487 h 910433"/>
                <a:gd name="connsiteX48" fmla="*/ 424142 w 608839"/>
                <a:gd name="connsiteY48" fmla="*/ 828682 h 910433"/>
                <a:gd name="connsiteX49" fmla="*/ 439281 w 608839"/>
                <a:gd name="connsiteY49" fmla="*/ 840793 h 910433"/>
                <a:gd name="connsiteX50" fmla="*/ 478643 w 608839"/>
                <a:gd name="connsiteY50" fmla="*/ 883182 h 910433"/>
                <a:gd name="connsiteX51" fmla="*/ 518004 w 608839"/>
                <a:gd name="connsiteY51" fmla="*/ 904377 h 910433"/>
                <a:gd name="connsiteX52" fmla="*/ 581589 w 608839"/>
                <a:gd name="connsiteY52" fmla="*/ 910433 h 910433"/>
                <a:gd name="connsiteX53" fmla="*/ 560394 w 608839"/>
                <a:gd name="connsiteY53" fmla="*/ 904377 h 910433"/>
                <a:gd name="connsiteX54" fmla="*/ 596728 w 608839"/>
                <a:gd name="connsiteY54" fmla="*/ 883182 h 910433"/>
                <a:gd name="connsiteX55" fmla="*/ 608839 w 608839"/>
                <a:gd name="connsiteY55" fmla="*/ 880154 h 910433"/>
                <a:gd name="connsiteX56" fmla="*/ 605811 w 608839"/>
                <a:gd name="connsiteY56" fmla="*/ 868043 h 910433"/>
                <a:gd name="connsiteX57" fmla="*/ 584616 w 608839"/>
                <a:gd name="connsiteY57" fmla="*/ 843821 h 910433"/>
                <a:gd name="connsiteX58" fmla="*/ 581589 w 608839"/>
                <a:gd name="connsiteY58" fmla="*/ 813542 h 910433"/>
                <a:gd name="connsiteX59" fmla="*/ 578561 w 608839"/>
                <a:gd name="connsiteY59" fmla="*/ 789320 h 910433"/>
                <a:gd name="connsiteX60" fmla="*/ 575533 w 608839"/>
                <a:gd name="connsiteY60" fmla="*/ 740875 h 910433"/>
                <a:gd name="connsiteX61" fmla="*/ 569477 w 608839"/>
                <a:gd name="connsiteY61" fmla="*/ 713625 h 910433"/>
                <a:gd name="connsiteX62" fmla="*/ 560394 w 608839"/>
                <a:gd name="connsiteY62" fmla="*/ 668207 h 910433"/>
                <a:gd name="connsiteX63" fmla="*/ 539199 w 608839"/>
                <a:gd name="connsiteY63" fmla="*/ 616735 h 910433"/>
                <a:gd name="connsiteX64" fmla="*/ 533144 w 608839"/>
                <a:gd name="connsiteY64" fmla="*/ 598568 h 910433"/>
                <a:gd name="connsiteX65" fmla="*/ 496810 w 608839"/>
                <a:gd name="connsiteY65" fmla="*/ 525900 h 910433"/>
                <a:gd name="connsiteX66" fmla="*/ 493782 w 608839"/>
                <a:gd name="connsiteY66" fmla="*/ 516817 h 910433"/>
                <a:gd name="connsiteX67" fmla="*/ 469559 w 608839"/>
                <a:gd name="connsiteY67" fmla="*/ 438093 h 910433"/>
                <a:gd name="connsiteX68" fmla="*/ 457448 w 608839"/>
                <a:gd name="connsiteY68" fmla="*/ 422954 h 910433"/>
                <a:gd name="connsiteX69" fmla="*/ 448365 w 608839"/>
                <a:gd name="connsiteY69" fmla="*/ 353315 h 910433"/>
                <a:gd name="connsiteX70" fmla="*/ 442309 w 608839"/>
                <a:gd name="connsiteY70" fmla="*/ 335148 h 910433"/>
                <a:gd name="connsiteX71" fmla="*/ 436253 w 608839"/>
                <a:gd name="connsiteY71" fmla="*/ 292758 h 910433"/>
                <a:gd name="connsiteX72" fmla="*/ 430198 w 608839"/>
                <a:gd name="connsiteY72" fmla="*/ 241286 h 910433"/>
                <a:gd name="connsiteX73" fmla="*/ 439281 w 608839"/>
                <a:gd name="connsiteY73" fmla="*/ 183757 h 910433"/>
                <a:gd name="connsiteX74" fmla="*/ 451393 w 608839"/>
                <a:gd name="connsiteY74" fmla="*/ 174674 h 910433"/>
                <a:gd name="connsiteX75" fmla="*/ 487726 w 608839"/>
                <a:gd name="connsiteY75" fmla="*/ 159535 h 910433"/>
                <a:gd name="connsiteX76" fmla="*/ 496810 w 608839"/>
                <a:gd name="connsiteY76" fmla="*/ 153479 h 910433"/>
                <a:gd name="connsiteX77" fmla="*/ 527088 w 608839"/>
                <a:gd name="connsiteY77" fmla="*/ 141368 h 910433"/>
                <a:gd name="connsiteX78" fmla="*/ 533144 w 608839"/>
                <a:gd name="connsiteY78" fmla="*/ 132284 h 910433"/>
                <a:gd name="connsiteX79" fmla="*/ 539199 w 608839"/>
                <a:gd name="connsiteY79" fmla="*/ 120173 h 910433"/>
                <a:gd name="connsiteX80" fmla="*/ 563422 w 608839"/>
                <a:gd name="connsiteY80" fmla="*/ 111089 h 910433"/>
                <a:gd name="connsiteX81" fmla="*/ 581589 w 608839"/>
                <a:gd name="connsiteY81" fmla="*/ 95950 h 910433"/>
                <a:gd name="connsiteX82" fmla="*/ 575533 w 608839"/>
                <a:gd name="connsiteY82" fmla="*/ 38422 h 910433"/>
                <a:gd name="connsiteX83" fmla="*/ 557366 w 608839"/>
                <a:gd name="connsiteY83" fmla="*/ 2088 h 91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8839" h="910433">
                  <a:moveTo>
                    <a:pt x="557366" y="2088"/>
                  </a:moveTo>
                  <a:cubicBezTo>
                    <a:pt x="540713" y="-3463"/>
                    <a:pt x="502844" y="3644"/>
                    <a:pt x="475615" y="5116"/>
                  </a:cubicBezTo>
                  <a:cubicBezTo>
                    <a:pt x="465487" y="5664"/>
                    <a:pt x="455450" y="7366"/>
                    <a:pt x="445337" y="8144"/>
                  </a:cubicBezTo>
                  <a:cubicBezTo>
                    <a:pt x="429205" y="9385"/>
                    <a:pt x="413040" y="10163"/>
                    <a:pt x="396892" y="11172"/>
                  </a:cubicBezTo>
                  <a:cubicBezTo>
                    <a:pt x="351475" y="10163"/>
                    <a:pt x="306061" y="7318"/>
                    <a:pt x="260640" y="8144"/>
                  </a:cubicBezTo>
                  <a:cubicBezTo>
                    <a:pt x="229119" y="8717"/>
                    <a:pt x="233569" y="7786"/>
                    <a:pt x="224306" y="26311"/>
                  </a:cubicBezTo>
                  <a:cubicBezTo>
                    <a:pt x="220705" y="47921"/>
                    <a:pt x="221691" y="44984"/>
                    <a:pt x="215223" y="68700"/>
                  </a:cubicBezTo>
                  <a:cubicBezTo>
                    <a:pt x="214383" y="71779"/>
                    <a:pt x="213779" y="75013"/>
                    <a:pt x="212195" y="77784"/>
                  </a:cubicBezTo>
                  <a:cubicBezTo>
                    <a:pt x="209691" y="82165"/>
                    <a:pt x="205787" y="85616"/>
                    <a:pt x="203112" y="89895"/>
                  </a:cubicBezTo>
                  <a:cubicBezTo>
                    <a:pt x="200720" y="93722"/>
                    <a:pt x="198924" y="97897"/>
                    <a:pt x="197056" y="102006"/>
                  </a:cubicBezTo>
                  <a:cubicBezTo>
                    <a:pt x="188442" y="120958"/>
                    <a:pt x="189687" y="118059"/>
                    <a:pt x="184945" y="132284"/>
                  </a:cubicBezTo>
                  <a:cubicBezTo>
                    <a:pt x="185954" y="135312"/>
                    <a:pt x="185716" y="139111"/>
                    <a:pt x="187973" y="141368"/>
                  </a:cubicBezTo>
                  <a:cubicBezTo>
                    <a:pt x="195550" y="148945"/>
                    <a:pt x="201027" y="145929"/>
                    <a:pt x="209167" y="150451"/>
                  </a:cubicBezTo>
                  <a:cubicBezTo>
                    <a:pt x="215529" y="153986"/>
                    <a:pt x="227334" y="162562"/>
                    <a:pt x="227334" y="162562"/>
                  </a:cubicBezTo>
                  <a:cubicBezTo>
                    <a:pt x="220128" y="184181"/>
                    <a:pt x="226590" y="177188"/>
                    <a:pt x="212195" y="186785"/>
                  </a:cubicBezTo>
                  <a:cubicBezTo>
                    <a:pt x="198506" y="207319"/>
                    <a:pt x="216173" y="182807"/>
                    <a:pt x="191000" y="207980"/>
                  </a:cubicBezTo>
                  <a:cubicBezTo>
                    <a:pt x="188427" y="210553"/>
                    <a:pt x="187518" y="214490"/>
                    <a:pt x="184945" y="217063"/>
                  </a:cubicBezTo>
                  <a:cubicBezTo>
                    <a:pt x="182372" y="219636"/>
                    <a:pt x="178581" y="220701"/>
                    <a:pt x="175861" y="223119"/>
                  </a:cubicBezTo>
                  <a:cubicBezTo>
                    <a:pt x="169460" y="228809"/>
                    <a:pt x="163750" y="235230"/>
                    <a:pt x="157694" y="241286"/>
                  </a:cubicBezTo>
                  <a:lnTo>
                    <a:pt x="157694" y="241286"/>
                  </a:lnTo>
                  <a:cubicBezTo>
                    <a:pt x="134799" y="271814"/>
                    <a:pt x="163931" y="234160"/>
                    <a:pt x="136500" y="265508"/>
                  </a:cubicBezTo>
                  <a:cubicBezTo>
                    <a:pt x="133177" y="269306"/>
                    <a:pt x="130984" y="274051"/>
                    <a:pt x="127416" y="277619"/>
                  </a:cubicBezTo>
                  <a:cubicBezTo>
                    <a:pt x="123848" y="281187"/>
                    <a:pt x="118873" y="283135"/>
                    <a:pt x="115305" y="286703"/>
                  </a:cubicBezTo>
                  <a:cubicBezTo>
                    <a:pt x="112732" y="289276"/>
                    <a:pt x="111988" y="293390"/>
                    <a:pt x="109249" y="295786"/>
                  </a:cubicBezTo>
                  <a:cubicBezTo>
                    <a:pt x="103772" y="300578"/>
                    <a:pt x="96828" y="303429"/>
                    <a:pt x="91083" y="307897"/>
                  </a:cubicBezTo>
                  <a:cubicBezTo>
                    <a:pt x="74072" y="321128"/>
                    <a:pt x="90287" y="314218"/>
                    <a:pt x="72916" y="320009"/>
                  </a:cubicBezTo>
                  <a:cubicBezTo>
                    <a:pt x="67182" y="324787"/>
                    <a:pt x="23472" y="359354"/>
                    <a:pt x="15387" y="371482"/>
                  </a:cubicBezTo>
                  <a:lnTo>
                    <a:pt x="9332" y="380565"/>
                  </a:lnTo>
                  <a:cubicBezTo>
                    <a:pt x="6304" y="390658"/>
                    <a:pt x="-1484" y="400449"/>
                    <a:pt x="248" y="410843"/>
                  </a:cubicBezTo>
                  <a:cubicBezTo>
                    <a:pt x="1186" y="416475"/>
                    <a:pt x="7111" y="400981"/>
                    <a:pt x="12359" y="398732"/>
                  </a:cubicBezTo>
                  <a:cubicBezTo>
                    <a:pt x="16174" y="397097"/>
                    <a:pt x="28729" y="406617"/>
                    <a:pt x="30526" y="407815"/>
                  </a:cubicBezTo>
                  <a:cubicBezTo>
                    <a:pt x="52163" y="440270"/>
                    <a:pt x="18471" y="391019"/>
                    <a:pt x="45665" y="425982"/>
                  </a:cubicBezTo>
                  <a:cubicBezTo>
                    <a:pt x="50133" y="431727"/>
                    <a:pt x="53870" y="438009"/>
                    <a:pt x="57777" y="444149"/>
                  </a:cubicBezTo>
                  <a:cubicBezTo>
                    <a:pt x="60936" y="449114"/>
                    <a:pt x="63006" y="454841"/>
                    <a:pt x="66860" y="459288"/>
                  </a:cubicBezTo>
                  <a:cubicBezTo>
                    <a:pt x="99699" y="497180"/>
                    <a:pt x="107983" y="494767"/>
                    <a:pt x="151639" y="531956"/>
                  </a:cubicBezTo>
                  <a:cubicBezTo>
                    <a:pt x="161418" y="540286"/>
                    <a:pt x="168436" y="551740"/>
                    <a:pt x="178889" y="559206"/>
                  </a:cubicBezTo>
                  <a:cubicBezTo>
                    <a:pt x="246848" y="607747"/>
                    <a:pt x="154691" y="540168"/>
                    <a:pt x="218251" y="592512"/>
                  </a:cubicBezTo>
                  <a:cubicBezTo>
                    <a:pt x="228848" y="601239"/>
                    <a:pt x="241134" y="607801"/>
                    <a:pt x="251557" y="616735"/>
                  </a:cubicBezTo>
                  <a:cubicBezTo>
                    <a:pt x="255388" y="620019"/>
                    <a:pt x="257488" y="624906"/>
                    <a:pt x="260640" y="628846"/>
                  </a:cubicBezTo>
                  <a:cubicBezTo>
                    <a:pt x="265564" y="635001"/>
                    <a:pt x="270939" y="640791"/>
                    <a:pt x="275779" y="647013"/>
                  </a:cubicBezTo>
                  <a:cubicBezTo>
                    <a:pt x="278013" y="649885"/>
                    <a:pt x="279736" y="653123"/>
                    <a:pt x="281835" y="656096"/>
                  </a:cubicBezTo>
                  <a:cubicBezTo>
                    <a:pt x="291849" y="670282"/>
                    <a:pt x="301117" y="685047"/>
                    <a:pt x="312113" y="698486"/>
                  </a:cubicBezTo>
                  <a:cubicBezTo>
                    <a:pt x="321196" y="709588"/>
                    <a:pt x="330402" y="720590"/>
                    <a:pt x="339363" y="731791"/>
                  </a:cubicBezTo>
                  <a:cubicBezTo>
                    <a:pt x="346552" y="740777"/>
                    <a:pt x="354174" y="749467"/>
                    <a:pt x="360558" y="759042"/>
                  </a:cubicBezTo>
                  <a:cubicBezTo>
                    <a:pt x="362577" y="762070"/>
                    <a:pt x="364041" y="765552"/>
                    <a:pt x="366614" y="768125"/>
                  </a:cubicBezTo>
                  <a:cubicBezTo>
                    <a:pt x="370182" y="771693"/>
                    <a:pt x="375157" y="773641"/>
                    <a:pt x="378725" y="777209"/>
                  </a:cubicBezTo>
                  <a:cubicBezTo>
                    <a:pt x="385305" y="783789"/>
                    <a:pt x="391079" y="791137"/>
                    <a:pt x="396892" y="798403"/>
                  </a:cubicBezTo>
                  <a:cubicBezTo>
                    <a:pt x="399165" y="801245"/>
                    <a:pt x="400513" y="804782"/>
                    <a:pt x="402947" y="807487"/>
                  </a:cubicBezTo>
                  <a:cubicBezTo>
                    <a:pt x="409631" y="814914"/>
                    <a:pt x="416777" y="821931"/>
                    <a:pt x="424142" y="828682"/>
                  </a:cubicBezTo>
                  <a:cubicBezTo>
                    <a:pt x="428906" y="833049"/>
                    <a:pt x="434861" y="836078"/>
                    <a:pt x="439281" y="840793"/>
                  </a:cubicBezTo>
                  <a:cubicBezTo>
                    <a:pt x="460659" y="863597"/>
                    <a:pt x="459033" y="872151"/>
                    <a:pt x="478643" y="883182"/>
                  </a:cubicBezTo>
                  <a:cubicBezTo>
                    <a:pt x="491631" y="890488"/>
                    <a:pt x="503305" y="901927"/>
                    <a:pt x="518004" y="904377"/>
                  </a:cubicBezTo>
                  <a:cubicBezTo>
                    <a:pt x="551137" y="909900"/>
                    <a:pt x="530045" y="906997"/>
                    <a:pt x="581589" y="910433"/>
                  </a:cubicBezTo>
                  <a:cubicBezTo>
                    <a:pt x="574524" y="908414"/>
                    <a:pt x="560394" y="911725"/>
                    <a:pt x="560394" y="904377"/>
                  </a:cubicBezTo>
                  <a:cubicBezTo>
                    <a:pt x="560394" y="887465"/>
                    <a:pt x="586348" y="885489"/>
                    <a:pt x="596728" y="883182"/>
                  </a:cubicBezTo>
                  <a:cubicBezTo>
                    <a:pt x="600790" y="882279"/>
                    <a:pt x="604802" y="881163"/>
                    <a:pt x="608839" y="880154"/>
                  </a:cubicBezTo>
                  <a:cubicBezTo>
                    <a:pt x="607830" y="876117"/>
                    <a:pt x="607672" y="871765"/>
                    <a:pt x="605811" y="868043"/>
                  </a:cubicBezTo>
                  <a:cubicBezTo>
                    <a:pt x="601640" y="859702"/>
                    <a:pt x="590863" y="850067"/>
                    <a:pt x="584616" y="843821"/>
                  </a:cubicBezTo>
                  <a:cubicBezTo>
                    <a:pt x="583607" y="833728"/>
                    <a:pt x="582709" y="823623"/>
                    <a:pt x="581589" y="813542"/>
                  </a:cubicBezTo>
                  <a:cubicBezTo>
                    <a:pt x="580691" y="805455"/>
                    <a:pt x="579237" y="797429"/>
                    <a:pt x="578561" y="789320"/>
                  </a:cubicBezTo>
                  <a:cubicBezTo>
                    <a:pt x="577217" y="773196"/>
                    <a:pt x="577067" y="756982"/>
                    <a:pt x="575533" y="740875"/>
                  </a:cubicBezTo>
                  <a:cubicBezTo>
                    <a:pt x="574571" y="730779"/>
                    <a:pt x="571422" y="723352"/>
                    <a:pt x="569477" y="713625"/>
                  </a:cubicBezTo>
                  <a:cubicBezTo>
                    <a:pt x="564198" y="687233"/>
                    <a:pt x="568873" y="700005"/>
                    <a:pt x="560394" y="668207"/>
                  </a:cubicBezTo>
                  <a:cubicBezTo>
                    <a:pt x="554499" y="646100"/>
                    <a:pt x="549304" y="641277"/>
                    <a:pt x="539199" y="616735"/>
                  </a:cubicBezTo>
                  <a:cubicBezTo>
                    <a:pt x="536769" y="610833"/>
                    <a:pt x="535819" y="604364"/>
                    <a:pt x="533144" y="598568"/>
                  </a:cubicBezTo>
                  <a:cubicBezTo>
                    <a:pt x="513331" y="555641"/>
                    <a:pt x="520517" y="597013"/>
                    <a:pt x="496810" y="525900"/>
                  </a:cubicBezTo>
                  <a:cubicBezTo>
                    <a:pt x="495801" y="522872"/>
                    <a:pt x="494728" y="519865"/>
                    <a:pt x="493782" y="516817"/>
                  </a:cubicBezTo>
                  <a:cubicBezTo>
                    <a:pt x="485644" y="490595"/>
                    <a:pt x="486710" y="459532"/>
                    <a:pt x="469559" y="438093"/>
                  </a:cubicBezTo>
                  <a:lnTo>
                    <a:pt x="457448" y="422954"/>
                  </a:lnTo>
                  <a:cubicBezTo>
                    <a:pt x="443431" y="380899"/>
                    <a:pt x="458574" y="431579"/>
                    <a:pt x="448365" y="353315"/>
                  </a:cubicBezTo>
                  <a:cubicBezTo>
                    <a:pt x="447539" y="346985"/>
                    <a:pt x="443857" y="341341"/>
                    <a:pt x="442309" y="335148"/>
                  </a:cubicBezTo>
                  <a:cubicBezTo>
                    <a:pt x="440201" y="326718"/>
                    <a:pt x="437049" y="299529"/>
                    <a:pt x="436253" y="292758"/>
                  </a:cubicBezTo>
                  <a:cubicBezTo>
                    <a:pt x="428404" y="226031"/>
                    <a:pt x="437853" y="302524"/>
                    <a:pt x="430198" y="241286"/>
                  </a:cubicBezTo>
                  <a:cubicBezTo>
                    <a:pt x="433226" y="222110"/>
                    <a:pt x="433395" y="202257"/>
                    <a:pt x="439281" y="183757"/>
                  </a:cubicBezTo>
                  <a:cubicBezTo>
                    <a:pt x="440811" y="178948"/>
                    <a:pt x="447066" y="177270"/>
                    <a:pt x="451393" y="174674"/>
                  </a:cubicBezTo>
                  <a:cubicBezTo>
                    <a:pt x="466321" y="165717"/>
                    <a:pt x="471572" y="164919"/>
                    <a:pt x="487726" y="159535"/>
                  </a:cubicBezTo>
                  <a:cubicBezTo>
                    <a:pt x="490754" y="157516"/>
                    <a:pt x="493431" y="154831"/>
                    <a:pt x="496810" y="153479"/>
                  </a:cubicBezTo>
                  <a:cubicBezTo>
                    <a:pt x="532091" y="139366"/>
                    <a:pt x="506646" y="154994"/>
                    <a:pt x="527088" y="141368"/>
                  </a:cubicBezTo>
                  <a:cubicBezTo>
                    <a:pt x="529107" y="138340"/>
                    <a:pt x="531338" y="135444"/>
                    <a:pt x="533144" y="132284"/>
                  </a:cubicBezTo>
                  <a:cubicBezTo>
                    <a:pt x="535383" y="128365"/>
                    <a:pt x="535772" y="123110"/>
                    <a:pt x="539199" y="120173"/>
                  </a:cubicBezTo>
                  <a:cubicBezTo>
                    <a:pt x="545446" y="114818"/>
                    <a:pt x="556144" y="114728"/>
                    <a:pt x="563422" y="111089"/>
                  </a:cubicBezTo>
                  <a:cubicBezTo>
                    <a:pt x="571853" y="106874"/>
                    <a:pt x="574892" y="102647"/>
                    <a:pt x="581589" y="95950"/>
                  </a:cubicBezTo>
                  <a:cubicBezTo>
                    <a:pt x="579792" y="70800"/>
                    <a:pt x="580759" y="59324"/>
                    <a:pt x="575533" y="38422"/>
                  </a:cubicBezTo>
                  <a:cubicBezTo>
                    <a:pt x="573213" y="29143"/>
                    <a:pt x="574019" y="7639"/>
                    <a:pt x="557366" y="2088"/>
                  </a:cubicBezTo>
                  <a:close/>
                </a:path>
              </a:pathLst>
            </a:custGeom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D5F1DCA-8DF1-471F-ADE2-344E1BE42F3B}"/>
                </a:ext>
              </a:extLst>
            </p:cNvPr>
            <p:cNvSpPr/>
            <p:nvPr/>
          </p:nvSpPr>
          <p:spPr>
            <a:xfrm>
              <a:off x="5413734" y="3500154"/>
              <a:ext cx="408754" cy="336087"/>
            </a:xfrm>
            <a:custGeom>
              <a:avLst/>
              <a:gdLst>
                <a:gd name="connsiteX0" fmla="*/ 205891 w 366365"/>
                <a:gd name="connsiteY0" fmla="*/ 147 h 324123"/>
                <a:gd name="connsiteX1" fmla="*/ 221030 w 366365"/>
                <a:gd name="connsiteY1" fmla="*/ 12258 h 324123"/>
                <a:gd name="connsiteX2" fmla="*/ 239197 w 366365"/>
                <a:gd name="connsiteY2" fmla="*/ 18314 h 324123"/>
                <a:gd name="connsiteX3" fmla="*/ 269475 w 366365"/>
                <a:gd name="connsiteY3" fmla="*/ 33453 h 324123"/>
                <a:gd name="connsiteX4" fmla="*/ 296726 w 366365"/>
                <a:gd name="connsiteY4" fmla="*/ 48592 h 324123"/>
                <a:gd name="connsiteX5" fmla="*/ 308837 w 366365"/>
                <a:gd name="connsiteY5" fmla="*/ 60703 h 324123"/>
                <a:gd name="connsiteX6" fmla="*/ 320948 w 366365"/>
                <a:gd name="connsiteY6" fmla="*/ 66759 h 324123"/>
                <a:gd name="connsiteX7" fmla="*/ 333059 w 366365"/>
                <a:gd name="connsiteY7" fmla="*/ 75842 h 324123"/>
                <a:gd name="connsiteX8" fmla="*/ 348199 w 366365"/>
                <a:gd name="connsiteY8" fmla="*/ 84926 h 324123"/>
                <a:gd name="connsiteX9" fmla="*/ 366365 w 366365"/>
                <a:gd name="connsiteY9" fmla="*/ 100065 h 324123"/>
                <a:gd name="connsiteX10" fmla="*/ 354254 w 366365"/>
                <a:gd name="connsiteY10" fmla="*/ 109148 h 324123"/>
                <a:gd name="connsiteX11" fmla="*/ 333059 w 366365"/>
                <a:gd name="connsiteY11" fmla="*/ 115204 h 324123"/>
                <a:gd name="connsiteX12" fmla="*/ 293698 w 366365"/>
                <a:gd name="connsiteY12" fmla="*/ 157593 h 324123"/>
                <a:gd name="connsiteX13" fmla="*/ 281587 w 366365"/>
                <a:gd name="connsiteY13" fmla="*/ 169705 h 324123"/>
                <a:gd name="connsiteX14" fmla="*/ 254336 w 366365"/>
                <a:gd name="connsiteY14" fmla="*/ 203010 h 324123"/>
                <a:gd name="connsiteX15" fmla="*/ 224058 w 366365"/>
                <a:gd name="connsiteY15" fmla="*/ 233289 h 324123"/>
                <a:gd name="connsiteX16" fmla="*/ 202863 w 366365"/>
                <a:gd name="connsiteY16" fmla="*/ 248428 h 324123"/>
                <a:gd name="connsiteX17" fmla="*/ 190752 w 366365"/>
                <a:gd name="connsiteY17" fmla="*/ 260539 h 324123"/>
                <a:gd name="connsiteX18" fmla="*/ 166530 w 366365"/>
                <a:gd name="connsiteY18" fmla="*/ 290817 h 324123"/>
                <a:gd name="connsiteX19" fmla="*/ 163502 w 366365"/>
                <a:gd name="connsiteY19" fmla="*/ 299901 h 324123"/>
                <a:gd name="connsiteX20" fmla="*/ 136252 w 366365"/>
                <a:gd name="connsiteY20" fmla="*/ 324123 h 324123"/>
                <a:gd name="connsiteX21" fmla="*/ 102946 w 366365"/>
                <a:gd name="connsiteY21" fmla="*/ 315040 h 324123"/>
                <a:gd name="connsiteX22" fmla="*/ 93862 w 366365"/>
                <a:gd name="connsiteY22" fmla="*/ 305956 h 324123"/>
                <a:gd name="connsiteX23" fmla="*/ 81751 w 366365"/>
                <a:gd name="connsiteY23" fmla="*/ 296873 h 324123"/>
                <a:gd name="connsiteX24" fmla="*/ 63584 w 366365"/>
                <a:gd name="connsiteY24" fmla="*/ 281734 h 324123"/>
                <a:gd name="connsiteX25" fmla="*/ 33306 w 366365"/>
                <a:gd name="connsiteY25" fmla="*/ 263567 h 324123"/>
                <a:gd name="connsiteX26" fmla="*/ 3028 w 366365"/>
                <a:gd name="connsiteY26" fmla="*/ 257511 h 324123"/>
                <a:gd name="connsiteX27" fmla="*/ 0 w 366365"/>
                <a:gd name="connsiteY27" fmla="*/ 248428 h 324123"/>
                <a:gd name="connsiteX28" fmla="*/ 12111 w 366365"/>
                <a:gd name="connsiteY28" fmla="*/ 227233 h 324123"/>
                <a:gd name="connsiteX29" fmla="*/ 21195 w 366365"/>
                <a:gd name="connsiteY29" fmla="*/ 221177 h 324123"/>
                <a:gd name="connsiteX30" fmla="*/ 39361 w 366365"/>
                <a:gd name="connsiteY30" fmla="*/ 203010 h 324123"/>
                <a:gd name="connsiteX31" fmla="*/ 66612 w 366365"/>
                <a:gd name="connsiteY31" fmla="*/ 163649 h 324123"/>
                <a:gd name="connsiteX32" fmla="*/ 75695 w 366365"/>
                <a:gd name="connsiteY32" fmla="*/ 148510 h 324123"/>
                <a:gd name="connsiteX33" fmla="*/ 87806 w 366365"/>
                <a:gd name="connsiteY33" fmla="*/ 133371 h 324123"/>
                <a:gd name="connsiteX34" fmla="*/ 93862 w 366365"/>
                <a:gd name="connsiteY34" fmla="*/ 124287 h 324123"/>
                <a:gd name="connsiteX35" fmla="*/ 102946 w 366365"/>
                <a:gd name="connsiteY35" fmla="*/ 115204 h 324123"/>
                <a:gd name="connsiteX36" fmla="*/ 109001 w 366365"/>
                <a:gd name="connsiteY36" fmla="*/ 106120 h 324123"/>
                <a:gd name="connsiteX37" fmla="*/ 133224 w 366365"/>
                <a:gd name="connsiteY37" fmla="*/ 94009 h 324123"/>
                <a:gd name="connsiteX38" fmla="*/ 154418 w 366365"/>
                <a:gd name="connsiteY38" fmla="*/ 75842 h 324123"/>
                <a:gd name="connsiteX39" fmla="*/ 184697 w 366365"/>
                <a:gd name="connsiteY39" fmla="*/ 42536 h 324123"/>
                <a:gd name="connsiteX40" fmla="*/ 190752 w 366365"/>
                <a:gd name="connsiteY40" fmla="*/ 21342 h 324123"/>
                <a:gd name="connsiteX41" fmla="*/ 205891 w 366365"/>
                <a:gd name="connsiteY41" fmla="*/ 147 h 3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6365" h="324123">
                  <a:moveTo>
                    <a:pt x="205891" y="147"/>
                  </a:moveTo>
                  <a:cubicBezTo>
                    <a:pt x="210937" y="-1367"/>
                    <a:pt x="215357" y="9163"/>
                    <a:pt x="221030" y="12258"/>
                  </a:cubicBezTo>
                  <a:cubicBezTo>
                    <a:pt x="226634" y="15315"/>
                    <a:pt x="233886" y="14774"/>
                    <a:pt x="239197" y="18314"/>
                  </a:cubicBezTo>
                  <a:cubicBezTo>
                    <a:pt x="264642" y="35275"/>
                    <a:pt x="223887" y="8905"/>
                    <a:pt x="269475" y="33453"/>
                  </a:cubicBezTo>
                  <a:cubicBezTo>
                    <a:pt x="303308" y="51671"/>
                    <a:pt x="275032" y="41361"/>
                    <a:pt x="296726" y="48592"/>
                  </a:cubicBezTo>
                  <a:cubicBezTo>
                    <a:pt x="300763" y="52629"/>
                    <a:pt x="304270" y="57277"/>
                    <a:pt x="308837" y="60703"/>
                  </a:cubicBezTo>
                  <a:cubicBezTo>
                    <a:pt x="312448" y="63411"/>
                    <a:pt x="317121" y="64367"/>
                    <a:pt x="320948" y="66759"/>
                  </a:cubicBezTo>
                  <a:cubicBezTo>
                    <a:pt x="325227" y="69434"/>
                    <a:pt x="328860" y="73043"/>
                    <a:pt x="333059" y="75842"/>
                  </a:cubicBezTo>
                  <a:cubicBezTo>
                    <a:pt x="337956" y="79107"/>
                    <a:pt x="343439" y="81464"/>
                    <a:pt x="348199" y="84926"/>
                  </a:cubicBezTo>
                  <a:cubicBezTo>
                    <a:pt x="354574" y="89562"/>
                    <a:pt x="360310" y="95019"/>
                    <a:pt x="366365" y="100065"/>
                  </a:cubicBezTo>
                  <a:cubicBezTo>
                    <a:pt x="362328" y="103093"/>
                    <a:pt x="358848" y="107060"/>
                    <a:pt x="354254" y="109148"/>
                  </a:cubicBezTo>
                  <a:cubicBezTo>
                    <a:pt x="347565" y="112189"/>
                    <a:pt x="339114" y="111041"/>
                    <a:pt x="333059" y="115204"/>
                  </a:cubicBezTo>
                  <a:cubicBezTo>
                    <a:pt x="312533" y="129315"/>
                    <a:pt x="308152" y="141332"/>
                    <a:pt x="293698" y="157593"/>
                  </a:cubicBezTo>
                  <a:cubicBezTo>
                    <a:pt x="289905" y="161860"/>
                    <a:pt x="285624" y="165668"/>
                    <a:pt x="281587" y="169705"/>
                  </a:cubicBezTo>
                  <a:cubicBezTo>
                    <a:pt x="274948" y="189621"/>
                    <a:pt x="280816" y="176530"/>
                    <a:pt x="254336" y="203010"/>
                  </a:cubicBezTo>
                  <a:lnTo>
                    <a:pt x="224058" y="233289"/>
                  </a:lnTo>
                  <a:cubicBezTo>
                    <a:pt x="216993" y="238335"/>
                    <a:pt x="209583" y="242930"/>
                    <a:pt x="202863" y="248428"/>
                  </a:cubicBezTo>
                  <a:cubicBezTo>
                    <a:pt x="198444" y="252043"/>
                    <a:pt x="194467" y="256204"/>
                    <a:pt x="190752" y="260539"/>
                  </a:cubicBezTo>
                  <a:cubicBezTo>
                    <a:pt x="182341" y="270352"/>
                    <a:pt x="166530" y="290817"/>
                    <a:pt x="166530" y="290817"/>
                  </a:cubicBezTo>
                  <a:cubicBezTo>
                    <a:pt x="165521" y="293845"/>
                    <a:pt x="165462" y="297382"/>
                    <a:pt x="163502" y="299901"/>
                  </a:cubicBezTo>
                  <a:cubicBezTo>
                    <a:pt x="152337" y="314256"/>
                    <a:pt x="148392" y="316029"/>
                    <a:pt x="136252" y="324123"/>
                  </a:cubicBezTo>
                  <a:cubicBezTo>
                    <a:pt x="125150" y="321095"/>
                    <a:pt x="113523" y="319573"/>
                    <a:pt x="102946" y="315040"/>
                  </a:cubicBezTo>
                  <a:cubicBezTo>
                    <a:pt x="99010" y="313353"/>
                    <a:pt x="97113" y="308743"/>
                    <a:pt x="93862" y="305956"/>
                  </a:cubicBezTo>
                  <a:cubicBezTo>
                    <a:pt x="90031" y="302672"/>
                    <a:pt x="85691" y="300025"/>
                    <a:pt x="81751" y="296873"/>
                  </a:cubicBezTo>
                  <a:cubicBezTo>
                    <a:pt x="75596" y="291949"/>
                    <a:pt x="70080" y="286200"/>
                    <a:pt x="63584" y="281734"/>
                  </a:cubicBezTo>
                  <a:cubicBezTo>
                    <a:pt x="53885" y="275066"/>
                    <a:pt x="44916" y="265502"/>
                    <a:pt x="33306" y="263567"/>
                  </a:cubicBezTo>
                  <a:cubicBezTo>
                    <a:pt x="11034" y="259855"/>
                    <a:pt x="21095" y="262028"/>
                    <a:pt x="3028" y="257511"/>
                  </a:cubicBezTo>
                  <a:cubicBezTo>
                    <a:pt x="2019" y="254483"/>
                    <a:pt x="0" y="251619"/>
                    <a:pt x="0" y="248428"/>
                  </a:cubicBezTo>
                  <a:cubicBezTo>
                    <a:pt x="0" y="241500"/>
                    <a:pt x="8423" y="230921"/>
                    <a:pt x="12111" y="227233"/>
                  </a:cubicBezTo>
                  <a:cubicBezTo>
                    <a:pt x="14684" y="224660"/>
                    <a:pt x="18475" y="223595"/>
                    <a:pt x="21195" y="221177"/>
                  </a:cubicBezTo>
                  <a:cubicBezTo>
                    <a:pt x="27596" y="215487"/>
                    <a:pt x="34222" y="209861"/>
                    <a:pt x="39361" y="203010"/>
                  </a:cubicBezTo>
                  <a:cubicBezTo>
                    <a:pt x="50149" y="188627"/>
                    <a:pt x="56129" y="181121"/>
                    <a:pt x="66612" y="163649"/>
                  </a:cubicBezTo>
                  <a:cubicBezTo>
                    <a:pt x="69640" y="158603"/>
                    <a:pt x="72320" y="153331"/>
                    <a:pt x="75695" y="148510"/>
                  </a:cubicBezTo>
                  <a:cubicBezTo>
                    <a:pt x="79401" y="143216"/>
                    <a:pt x="83929" y="138541"/>
                    <a:pt x="87806" y="133371"/>
                  </a:cubicBezTo>
                  <a:cubicBezTo>
                    <a:pt x="89990" y="130460"/>
                    <a:pt x="91532" y="127083"/>
                    <a:pt x="93862" y="124287"/>
                  </a:cubicBezTo>
                  <a:cubicBezTo>
                    <a:pt x="96603" y="120998"/>
                    <a:pt x="100205" y="118494"/>
                    <a:pt x="102946" y="115204"/>
                  </a:cubicBezTo>
                  <a:cubicBezTo>
                    <a:pt x="105276" y="112408"/>
                    <a:pt x="106020" y="108207"/>
                    <a:pt x="109001" y="106120"/>
                  </a:cubicBezTo>
                  <a:cubicBezTo>
                    <a:pt x="116396" y="100943"/>
                    <a:pt x="133224" y="94009"/>
                    <a:pt x="133224" y="94009"/>
                  </a:cubicBezTo>
                  <a:cubicBezTo>
                    <a:pt x="146792" y="73656"/>
                    <a:pt x="129287" y="97106"/>
                    <a:pt x="154418" y="75842"/>
                  </a:cubicBezTo>
                  <a:cubicBezTo>
                    <a:pt x="174911" y="58502"/>
                    <a:pt x="174316" y="58107"/>
                    <a:pt x="184697" y="42536"/>
                  </a:cubicBezTo>
                  <a:cubicBezTo>
                    <a:pt x="186715" y="35471"/>
                    <a:pt x="188641" y="28379"/>
                    <a:pt x="190752" y="21342"/>
                  </a:cubicBezTo>
                  <a:cubicBezTo>
                    <a:pt x="194099" y="10184"/>
                    <a:pt x="200845" y="1661"/>
                    <a:pt x="205891" y="147"/>
                  </a:cubicBezTo>
                  <a:close/>
                </a:path>
              </a:pathLst>
            </a:custGeom>
            <a:pattFill prst="dkDn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BC9ADA6-C013-43A7-B7E1-9A80AA225EA2}"/>
                </a:ext>
              </a:extLst>
            </p:cNvPr>
            <p:cNvSpPr/>
            <p:nvPr/>
          </p:nvSpPr>
          <p:spPr>
            <a:xfrm>
              <a:off x="7826792" y="2706636"/>
              <a:ext cx="463364" cy="693600"/>
            </a:xfrm>
            <a:custGeom>
              <a:avLst/>
              <a:gdLst>
                <a:gd name="connsiteX0" fmla="*/ 239306 w 463364"/>
                <a:gd name="connsiteY0" fmla="*/ 230 h 693600"/>
                <a:gd name="connsiteX1" fmla="*/ 251417 w 463364"/>
                <a:gd name="connsiteY1" fmla="*/ 15369 h 693600"/>
                <a:gd name="connsiteX2" fmla="*/ 257473 w 463364"/>
                <a:gd name="connsiteY2" fmla="*/ 27481 h 693600"/>
                <a:gd name="connsiteX3" fmla="*/ 269584 w 463364"/>
                <a:gd name="connsiteY3" fmla="*/ 36564 h 693600"/>
                <a:gd name="connsiteX4" fmla="*/ 275640 w 463364"/>
                <a:gd name="connsiteY4" fmla="*/ 45647 h 693600"/>
                <a:gd name="connsiteX5" fmla="*/ 305918 w 463364"/>
                <a:gd name="connsiteY5" fmla="*/ 75926 h 693600"/>
                <a:gd name="connsiteX6" fmla="*/ 342252 w 463364"/>
                <a:gd name="connsiteY6" fmla="*/ 109232 h 693600"/>
                <a:gd name="connsiteX7" fmla="*/ 351335 w 463364"/>
                <a:gd name="connsiteY7" fmla="*/ 121343 h 693600"/>
                <a:gd name="connsiteX8" fmla="*/ 360419 w 463364"/>
                <a:gd name="connsiteY8" fmla="*/ 127398 h 693600"/>
                <a:gd name="connsiteX9" fmla="*/ 387669 w 463364"/>
                <a:gd name="connsiteY9" fmla="*/ 157677 h 693600"/>
                <a:gd name="connsiteX10" fmla="*/ 402808 w 463364"/>
                <a:gd name="connsiteY10" fmla="*/ 172816 h 693600"/>
                <a:gd name="connsiteX11" fmla="*/ 424003 w 463364"/>
                <a:gd name="connsiteY11" fmla="*/ 187955 h 693600"/>
                <a:gd name="connsiteX12" fmla="*/ 433086 w 463364"/>
                <a:gd name="connsiteY12" fmla="*/ 197038 h 693600"/>
                <a:gd name="connsiteX13" fmla="*/ 445197 w 463364"/>
                <a:gd name="connsiteY13" fmla="*/ 206122 h 693600"/>
                <a:gd name="connsiteX14" fmla="*/ 463364 w 463364"/>
                <a:gd name="connsiteY14" fmla="*/ 224289 h 693600"/>
                <a:gd name="connsiteX15" fmla="*/ 457309 w 463364"/>
                <a:gd name="connsiteY15" fmla="*/ 239428 h 693600"/>
                <a:gd name="connsiteX16" fmla="*/ 433086 w 463364"/>
                <a:gd name="connsiteY16" fmla="*/ 260622 h 693600"/>
                <a:gd name="connsiteX17" fmla="*/ 408864 w 463364"/>
                <a:gd name="connsiteY17" fmla="*/ 284845 h 693600"/>
                <a:gd name="connsiteX18" fmla="*/ 399780 w 463364"/>
                <a:gd name="connsiteY18" fmla="*/ 293928 h 693600"/>
                <a:gd name="connsiteX19" fmla="*/ 390697 w 463364"/>
                <a:gd name="connsiteY19" fmla="*/ 309067 h 693600"/>
                <a:gd name="connsiteX20" fmla="*/ 387669 w 463364"/>
                <a:gd name="connsiteY20" fmla="*/ 324206 h 693600"/>
                <a:gd name="connsiteX21" fmla="*/ 384641 w 463364"/>
                <a:gd name="connsiteY21" fmla="*/ 333290 h 693600"/>
                <a:gd name="connsiteX22" fmla="*/ 378585 w 463364"/>
                <a:gd name="connsiteY22" fmla="*/ 369624 h 693600"/>
                <a:gd name="connsiteX23" fmla="*/ 369502 w 463364"/>
                <a:gd name="connsiteY23" fmla="*/ 390818 h 693600"/>
                <a:gd name="connsiteX24" fmla="*/ 363446 w 463364"/>
                <a:gd name="connsiteY24" fmla="*/ 415041 h 693600"/>
                <a:gd name="connsiteX25" fmla="*/ 360419 w 463364"/>
                <a:gd name="connsiteY25" fmla="*/ 427152 h 693600"/>
                <a:gd name="connsiteX26" fmla="*/ 348307 w 463364"/>
                <a:gd name="connsiteY26" fmla="*/ 457430 h 693600"/>
                <a:gd name="connsiteX27" fmla="*/ 342252 w 463364"/>
                <a:gd name="connsiteY27" fmla="*/ 478625 h 693600"/>
                <a:gd name="connsiteX28" fmla="*/ 336196 w 463364"/>
                <a:gd name="connsiteY28" fmla="*/ 496792 h 693600"/>
                <a:gd name="connsiteX29" fmla="*/ 330140 w 463364"/>
                <a:gd name="connsiteY29" fmla="*/ 505875 h 693600"/>
                <a:gd name="connsiteX30" fmla="*/ 336196 w 463364"/>
                <a:gd name="connsiteY30" fmla="*/ 517987 h 693600"/>
                <a:gd name="connsiteX31" fmla="*/ 348307 w 463364"/>
                <a:gd name="connsiteY31" fmla="*/ 524042 h 693600"/>
                <a:gd name="connsiteX32" fmla="*/ 372530 w 463364"/>
                <a:gd name="connsiteY32" fmla="*/ 539181 h 693600"/>
                <a:gd name="connsiteX33" fmla="*/ 384641 w 463364"/>
                <a:gd name="connsiteY33" fmla="*/ 563404 h 693600"/>
                <a:gd name="connsiteX34" fmla="*/ 393725 w 463364"/>
                <a:gd name="connsiteY34" fmla="*/ 572487 h 693600"/>
                <a:gd name="connsiteX35" fmla="*/ 411891 w 463364"/>
                <a:gd name="connsiteY35" fmla="*/ 593682 h 693600"/>
                <a:gd name="connsiteX36" fmla="*/ 411891 w 463364"/>
                <a:gd name="connsiteY36" fmla="*/ 620932 h 693600"/>
                <a:gd name="connsiteX37" fmla="*/ 399780 w 463364"/>
                <a:gd name="connsiteY37" fmla="*/ 623960 h 693600"/>
                <a:gd name="connsiteX38" fmla="*/ 378585 w 463364"/>
                <a:gd name="connsiteY38" fmla="*/ 645155 h 693600"/>
                <a:gd name="connsiteX39" fmla="*/ 369502 w 463364"/>
                <a:gd name="connsiteY39" fmla="*/ 654238 h 693600"/>
                <a:gd name="connsiteX40" fmla="*/ 345280 w 463364"/>
                <a:gd name="connsiteY40" fmla="*/ 669377 h 693600"/>
                <a:gd name="connsiteX41" fmla="*/ 318029 w 463364"/>
                <a:gd name="connsiteY41" fmla="*/ 681489 h 693600"/>
                <a:gd name="connsiteX42" fmla="*/ 296834 w 463364"/>
                <a:gd name="connsiteY42" fmla="*/ 693600 h 693600"/>
                <a:gd name="connsiteX43" fmla="*/ 284723 w 463364"/>
                <a:gd name="connsiteY43" fmla="*/ 687544 h 693600"/>
                <a:gd name="connsiteX44" fmla="*/ 275640 w 463364"/>
                <a:gd name="connsiteY44" fmla="*/ 651210 h 693600"/>
                <a:gd name="connsiteX45" fmla="*/ 233250 w 463364"/>
                <a:gd name="connsiteY45" fmla="*/ 654238 h 693600"/>
                <a:gd name="connsiteX46" fmla="*/ 206000 w 463364"/>
                <a:gd name="connsiteY46" fmla="*/ 623960 h 693600"/>
                <a:gd name="connsiteX47" fmla="*/ 196917 w 463364"/>
                <a:gd name="connsiteY47" fmla="*/ 617904 h 693600"/>
                <a:gd name="connsiteX48" fmla="*/ 184805 w 463364"/>
                <a:gd name="connsiteY48" fmla="*/ 608821 h 693600"/>
                <a:gd name="connsiteX49" fmla="*/ 166638 w 463364"/>
                <a:gd name="connsiteY49" fmla="*/ 596710 h 693600"/>
                <a:gd name="connsiteX50" fmla="*/ 157555 w 463364"/>
                <a:gd name="connsiteY50" fmla="*/ 587626 h 693600"/>
                <a:gd name="connsiteX51" fmla="*/ 127277 w 463364"/>
                <a:gd name="connsiteY51" fmla="*/ 566432 h 693600"/>
                <a:gd name="connsiteX52" fmla="*/ 118193 w 463364"/>
                <a:gd name="connsiteY52" fmla="*/ 557348 h 693600"/>
                <a:gd name="connsiteX53" fmla="*/ 81860 w 463364"/>
                <a:gd name="connsiteY53" fmla="*/ 533126 h 693600"/>
                <a:gd name="connsiteX54" fmla="*/ 75804 w 463364"/>
                <a:gd name="connsiteY54" fmla="*/ 496792 h 693600"/>
                <a:gd name="connsiteX55" fmla="*/ 57637 w 463364"/>
                <a:gd name="connsiteY55" fmla="*/ 481653 h 693600"/>
                <a:gd name="connsiteX56" fmla="*/ 42498 w 463364"/>
                <a:gd name="connsiteY56" fmla="*/ 460458 h 693600"/>
                <a:gd name="connsiteX57" fmla="*/ 18276 w 463364"/>
                <a:gd name="connsiteY57" fmla="*/ 430180 h 693600"/>
                <a:gd name="connsiteX58" fmla="*/ 9192 w 463364"/>
                <a:gd name="connsiteY58" fmla="*/ 427152 h 693600"/>
                <a:gd name="connsiteX59" fmla="*/ 109 w 463364"/>
                <a:gd name="connsiteY59" fmla="*/ 415041 h 693600"/>
                <a:gd name="connsiteX60" fmla="*/ 15248 w 463364"/>
                <a:gd name="connsiteY60" fmla="*/ 384763 h 693600"/>
                <a:gd name="connsiteX61" fmla="*/ 21303 w 463364"/>
                <a:gd name="connsiteY61" fmla="*/ 372651 h 693600"/>
                <a:gd name="connsiteX62" fmla="*/ 30387 w 463364"/>
                <a:gd name="connsiteY62" fmla="*/ 366596 h 693600"/>
                <a:gd name="connsiteX63" fmla="*/ 51582 w 463364"/>
                <a:gd name="connsiteY63" fmla="*/ 345401 h 693600"/>
                <a:gd name="connsiteX64" fmla="*/ 66721 w 463364"/>
                <a:gd name="connsiteY64" fmla="*/ 330262 h 693600"/>
                <a:gd name="connsiteX65" fmla="*/ 87915 w 463364"/>
                <a:gd name="connsiteY65" fmla="*/ 309067 h 693600"/>
                <a:gd name="connsiteX66" fmla="*/ 93971 w 463364"/>
                <a:gd name="connsiteY66" fmla="*/ 299984 h 693600"/>
                <a:gd name="connsiteX67" fmla="*/ 103054 w 463364"/>
                <a:gd name="connsiteY67" fmla="*/ 290900 h 693600"/>
                <a:gd name="connsiteX68" fmla="*/ 106082 w 463364"/>
                <a:gd name="connsiteY68" fmla="*/ 281817 h 693600"/>
                <a:gd name="connsiteX69" fmla="*/ 115166 w 463364"/>
                <a:gd name="connsiteY69" fmla="*/ 272734 h 693600"/>
                <a:gd name="connsiteX70" fmla="*/ 124249 w 463364"/>
                <a:gd name="connsiteY70" fmla="*/ 260622 h 693600"/>
                <a:gd name="connsiteX71" fmla="*/ 115166 w 463364"/>
                <a:gd name="connsiteY71" fmla="*/ 254567 h 693600"/>
                <a:gd name="connsiteX72" fmla="*/ 90943 w 463364"/>
                <a:gd name="connsiteY72" fmla="*/ 245483 h 693600"/>
                <a:gd name="connsiteX73" fmla="*/ 81860 w 463364"/>
                <a:gd name="connsiteY73" fmla="*/ 236400 h 693600"/>
                <a:gd name="connsiteX74" fmla="*/ 72776 w 463364"/>
                <a:gd name="connsiteY74" fmla="*/ 215205 h 693600"/>
                <a:gd name="connsiteX75" fmla="*/ 78832 w 463364"/>
                <a:gd name="connsiteY75" fmla="*/ 206122 h 693600"/>
                <a:gd name="connsiteX76" fmla="*/ 87915 w 463364"/>
                <a:gd name="connsiteY76" fmla="*/ 197038 h 693600"/>
                <a:gd name="connsiteX77" fmla="*/ 106082 w 463364"/>
                <a:gd name="connsiteY77" fmla="*/ 172816 h 693600"/>
                <a:gd name="connsiteX78" fmla="*/ 115166 w 463364"/>
                <a:gd name="connsiteY78" fmla="*/ 166760 h 693600"/>
                <a:gd name="connsiteX79" fmla="*/ 154527 w 463364"/>
                <a:gd name="connsiteY79" fmla="*/ 130426 h 693600"/>
                <a:gd name="connsiteX80" fmla="*/ 175722 w 463364"/>
                <a:gd name="connsiteY80" fmla="*/ 94092 h 693600"/>
                <a:gd name="connsiteX81" fmla="*/ 184805 w 463364"/>
                <a:gd name="connsiteY81" fmla="*/ 69870 h 693600"/>
                <a:gd name="connsiteX82" fmla="*/ 206000 w 463364"/>
                <a:gd name="connsiteY82" fmla="*/ 39592 h 693600"/>
                <a:gd name="connsiteX83" fmla="*/ 212056 w 463364"/>
                <a:gd name="connsiteY83" fmla="*/ 27481 h 693600"/>
                <a:gd name="connsiteX84" fmla="*/ 239306 w 463364"/>
                <a:gd name="connsiteY84" fmla="*/ 230 h 69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63364" h="693600">
                  <a:moveTo>
                    <a:pt x="239306" y="230"/>
                  </a:moveTo>
                  <a:cubicBezTo>
                    <a:pt x="245866" y="-1789"/>
                    <a:pt x="247832" y="9992"/>
                    <a:pt x="251417" y="15369"/>
                  </a:cubicBezTo>
                  <a:cubicBezTo>
                    <a:pt x="253921" y="19125"/>
                    <a:pt x="254535" y="24054"/>
                    <a:pt x="257473" y="27481"/>
                  </a:cubicBezTo>
                  <a:cubicBezTo>
                    <a:pt x="260757" y="31312"/>
                    <a:pt x="266016" y="32996"/>
                    <a:pt x="269584" y="36564"/>
                  </a:cubicBezTo>
                  <a:cubicBezTo>
                    <a:pt x="272157" y="39137"/>
                    <a:pt x="273172" y="42973"/>
                    <a:pt x="275640" y="45647"/>
                  </a:cubicBezTo>
                  <a:cubicBezTo>
                    <a:pt x="285321" y="56135"/>
                    <a:pt x="294772" y="67010"/>
                    <a:pt x="305918" y="75926"/>
                  </a:cubicBezTo>
                  <a:cubicBezTo>
                    <a:pt x="318444" y="85946"/>
                    <a:pt x="332591" y="96350"/>
                    <a:pt x="342252" y="109232"/>
                  </a:cubicBezTo>
                  <a:cubicBezTo>
                    <a:pt x="345280" y="113269"/>
                    <a:pt x="347767" y="117775"/>
                    <a:pt x="351335" y="121343"/>
                  </a:cubicBezTo>
                  <a:cubicBezTo>
                    <a:pt x="353908" y="123916"/>
                    <a:pt x="357656" y="125030"/>
                    <a:pt x="360419" y="127398"/>
                  </a:cubicBezTo>
                  <a:cubicBezTo>
                    <a:pt x="373300" y="138439"/>
                    <a:pt x="375507" y="144299"/>
                    <a:pt x="387669" y="157677"/>
                  </a:cubicBezTo>
                  <a:cubicBezTo>
                    <a:pt x="392470" y="162958"/>
                    <a:pt x="397474" y="168075"/>
                    <a:pt x="402808" y="172816"/>
                  </a:cubicBezTo>
                  <a:cubicBezTo>
                    <a:pt x="435522" y="201895"/>
                    <a:pt x="397962" y="166254"/>
                    <a:pt x="424003" y="187955"/>
                  </a:cubicBezTo>
                  <a:cubicBezTo>
                    <a:pt x="427292" y="190696"/>
                    <a:pt x="429835" y="194251"/>
                    <a:pt x="433086" y="197038"/>
                  </a:cubicBezTo>
                  <a:cubicBezTo>
                    <a:pt x="436917" y="200322"/>
                    <a:pt x="441446" y="202746"/>
                    <a:pt x="445197" y="206122"/>
                  </a:cubicBezTo>
                  <a:cubicBezTo>
                    <a:pt x="451562" y="211851"/>
                    <a:pt x="463364" y="224289"/>
                    <a:pt x="463364" y="224289"/>
                  </a:cubicBezTo>
                  <a:cubicBezTo>
                    <a:pt x="461346" y="229335"/>
                    <a:pt x="460324" y="234906"/>
                    <a:pt x="457309" y="239428"/>
                  </a:cubicBezTo>
                  <a:cubicBezTo>
                    <a:pt x="449678" y="250874"/>
                    <a:pt x="442650" y="251855"/>
                    <a:pt x="433086" y="260622"/>
                  </a:cubicBezTo>
                  <a:cubicBezTo>
                    <a:pt x="424669" y="268338"/>
                    <a:pt x="416938" y="276771"/>
                    <a:pt x="408864" y="284845"/>
                  </a:cubicBezTo>
                  <a:cubicBezTo>
                    <a:pt x="405836" y="287873"/>
                    <a:pt x="401983" y="290256"/>
                    <a:pt x="399780" y="293928"/>
                  </a:cubicBezTo>
                  <a:lnTo>
                    <a:pt x="390697" y="309067"/>
                  </a:lnTo>
                  <a:cubicBezTo>
                    <a:pt x="389688" y="314113"/>
                    <a:pt x="388917" y="319213"/>
                    <a:pt x="387669" y="324206"/>
                  </a:cubicBezTo>
                  <a:cubicBezTo>
                    <a:pt x="386895" y="327302"/>
                    <a:pt x="385267" y="330160"/>
                    <a:pt x="384641" y="333290"/>
                  </a:cubicBezTo>
                  <a:cubicBezTo>
                    <a:pt x="379510" y="358946"/>
                    <a:pt x="384005" y="347944"/>
                    <a:pt x="378585" y="369624"/>
                  </a:cubicBezTo>
                  <a:cubicBezTo>
                    <a:pt x="376357" y="378538"/>
                    <a:pt x="373837" y="382148"/>
                    <a:pt x="369502" y="390818"/>
                  </a:cubicBezTo>
                  <a:cubicBezTo>
                    <a:pt x="363343" y="421613"/>
                    <a:pt x="369655" y="393306"/>
                    <a:pt x="363446" y="415041"/>
                  </a:cubicBezTo>
                  <a:cubicBezTo>
                    <a:pt x="362303" y="419042"/>
                    <a:pt x="361819" y="423233"/>
                    <a:pt x="360419" y="427152"/>
                  </a:cubicBezTo>
                  <a:cubicBezTo>
                    <a:pt x="356763" y="437389"/>
                    <a:pt x="351743" y="447117"/>
                    <a:pt x="348307" y="457430"/>
                  </a:cubicBezTo>
                  <a:cubicBezTo>
                    <a:pt x="338112" y="488026"/>
                    <a:pt x="353685" y="440518"/>
                    <a:pt x="342252" y="478625"/>
                  </a:cubicBezTo>
                  <a:cubicBezTo>
                    <a:pt x="340418" y="484739"/>
                    <a:pt x="339737" y="491481"/>
                    <a:pt x="336196" y="496792"/>
                  </a:cubicBezTo>
                  <a:lnTo>
                    <a:pt x="330140" y="505875"/>
                  </a:lnTo>
                  <a:cubicBezTo>
                    <a:pt x="332159" y="509912"/>
                    <a:pt x="333004" y="514795"/>
                    <a:pt x="336196" y="517987"/>
                  </a:cubicBezTo>
                  <a:cubicBezTo>
                    <a:pt x="339387" y="521178"/>
                    <a:pt x="344480" y="521650"/>
                    <a:pt x="348307" y="524042"/>
                  </a:cubicBezTo>
                  <a:cubicBezTo>
                    <a:pt x="379751" y="543694"/>
                    <a:pt x="341845" y="523840"/>
                    <a:pt x="372530" y="539181"/>
                  </a:cubicBezTo>
                  <a:cubicBezTo>
                    <a:pt x="376255" y="550357"/>
                    <a:pt x="376062" y="551965"/>
                    <a:pt x="384641" y="563404"/>
                  </a:cubicBezTo>
                  <a:cubicBezTo>
                    <a:pt x="387210" y="566830"/>
                    <a:pt x="390984" y="569197"/>
                    <a:pt x="393725" y="572487"/>
                  </a:cubicBezTo>
                  <a:cubicBezTo>
                    <a:pt x="416789" y="600164"/>
                    <a:pt x="375490" y="557281"/>
                    <a:pt x="411891" y="593682"/>
                  </a:cubicBezTo>
                  <a:cubicBezTo>
                    <a:pt x="414930" y="602797"/>
                    <a:pt x="419158" y="610758"/>
                    <a:pt x="411891" y="620932"/>
                  </a:cubicBezTo>
                  <a:cubicBezTo>
                    <a:pt x="409472" y="624318"/>
                    <a:pt x="403817" y="622951"/>
                    <a:pt x="399780" y="623960"/>
                  </a:cubicBezTo>
                  <a:lnTo>
                    <a:pt x="378585" y="645155"/>
                  </a:lnTo>
                  <a:cubicBezTo>
                    <a:pt x="375557" y="648183"/>
                    <a:pt x="373065" y="651863"/>
                    <a:pt x="369502" y="654238"/>
                  </a:cubicBezTo>
                  <a:cubicBezTo>
                    <a:pt x="360034" y="660551"/>
                    <a:pt x="356243" y="663287"/>
                    <a:pt x="345280" y="669377"/>
                  </a:cubicBezTo>
                  <a:cubicBezTo>
                    <a:pt x="316383" y="685431"/>
                    <a:pt x="351717" y="664645"/>
                    <a:pt x="318029" y="681489"/>
                  </a:cubicBezTo>
                  <a:cubicBezTo>
                    <a:pt x="310751" y="685128"/>
                    <a:pt x="303899" y="689563"/>
                    <a:pt x="296834" y="693600"/>
                  </a:cubicBezTo>
                  <a:cubicBezTo>
                    <a:pt x="292797" y="691581"/>
                    <a:pt x="287660" y="690971"/>
                    <a:pt x="284723" y="687544"/>
                  </a:cubicBezTo>
                  <a:cubicBezTo>
                    <a:pt x="278008" y="679709"/>
                    <a:pt x="276823" y="659493"/>
                    <a:pt x="275640" y="651210"/>
                  </a:cubicBezTo>
                  <a:cubicBezTo>
                    <a:pt x="257659" y="658916"/>
                    <a:pt x="252307" y="666490"/>
                    <a:pt x="233250" y="654238"/>
                  </a:cubicBezTo>
                  <a:cubicBezTo>
                    <a:pt x="188682" y="625586"/>
                    <a:pt x="225175" y="643135"/>
                    <a:pt x="206000" y="623960"/>
                  </a:cubicBezTo>
                  <a:cubicBezTo>
                    <a:pt x="203427" y="621387"/>
                    <a:pt x="199878" y="620019"/>
                    <a:pt x="196917" y="617904"/>
                  </a:cubicBezTo>
                  <a:cubicBezTo>
                    <a:pt x="192810" y="614971"/>
                    <a:pt x="188939" y="611715"/>
                    <a:pt x="184805" y="608821"/>
                  </a:cubicBezTo>
                  <a:cubicBezTo>
                    <a:pt x="178843" y="604648"/>
                    <a:pt x="172383" y="601178"/>
                    <a:pt x="166638" y="596710"/>
                  </a:cubicBezTo>
                  <a:cubicBezTo>
                    <a:pt x="163258" y="594081"/>
                    <a:pt x="160777" y="590446"/>
                    <a:pt x="157555" y="587626"/>
                  </a:cubicBezTo>
                  <a:cubicBezTo>
                    <a:pt x="122418" y="556880"/>
                    <a:pt x="161983" y="592461"/>
                    <a:pt x="127277" y="566432"/>
                  </a:cubicBezTo>
                  <a:cubicBezTo>
                    <a:pt x="123851" y="563863"/>
                    <a:pt x="121444" y="560135"/>
                    <a:pt x="118193" y="557348"/>
                  </a:cubicBezTo>
                  <a:cubicBezTo>
                    <a:pt x="107144" y="547877"/>
                    <a:pt x="94268" y="540571"/>
                    <a:pt x="81860" y="533126"/>
                  </a:cubicBezTo>
                  <a:cubicBezTo>
                    <a:pt x="81788" y="532623"/>
                    <a:pt x="77575" y="500335"/>
                    <a:pt x="75804" y="496792"/>
                  </a:cubicBezTo>
                  <a:cubicBezTo>
                    <a:pt x="72888" y="490961"/>
                    <a:pt x="62856" y="485132"/>
                    <a:pt x="57637" y="481653"/>
                  </a:cubicBezTo>
                  <a:cubicBezTo>
                    <a:pt x="47079" y="460534"/>
                    <a:pt x="57229" y="477643"/>
                    <a:pt x="42498" y="460458"/>
                  </a:cubicBezTo>
                  <a:cubicBezTo>
                    <a:pt x="33894" y="450420"/>
                    <a:pt x="28510" y="439135"/>
                    <a:pt x="18276" y="430180"/>
                  </a:cubicBezTo>
                  <a:cubicBezTo>
                    <a:pt x="15874" y="428078"/>
                    <a:pt x="12220" y="428161"/>
                    <a:pt x="9192" y="427152"/>
                  </a:cubicBezTo>
                  <a:cubicBezTo>
                    <a:pt x="6164" y="423115"/>
                    <a:pt x="611" y="420062"/>
                    <a:pt x="109" y="415041"/>
                  </a:cubicBezTo>
                  <a:cubicBezTo>
                    <a:pt x="-1190" y="402048"/>
                    <a:pt x="9410" y="394105"/>
                    <a:pt x="15248" y="384763"/>
                  </a:cubicBezTo>
                  <a:cubicBezTo>
                    <a:pt x="17640" y="380935"/>
                    <a:pt x="18413" y="376119"/>
                    <a:pt x="21303" y="372651"/>
                  </a:cubicBezTo>
                  <a:cubicBezTo>
                    <a:pt x="23633" y="369855"/>
                    <a:pt x="27359" y="368614"/>
                    <a:pt x="30387" y="366596"/>
                  </a:cubicBezTo>
                  <a:cubicBezTo>
                    <a:pt x="54607" y="334301"/>
                    <a:pt x="23323" y="373660"/>
                    <a:pt x="51582" y="345401"/>
                  </a:cubicBezTo>
                  <a:cubicBezTo>
                    <a:pt x="71768" y="325215"/>
                    <a:pt x="42495" y="346412"/>
                    <a:pt x="66721" y="330262"/>
                  </a:cubicBezTo>
                  <a:cubicBezTo>
                    <a:pt x="80408" y="309730"/>
                    <a:pt x="62746" y="334236"/>
                    <a:pt x="87915" y="309067"/>
                  </a:cubicBezTo>
                  <a:cubicBezTo>
                    <a:pt x="90488" y="306494"/>
                    <a:pt x="91641" y="302780"/>
                    <a:pt x="93971" y="299984"/>
                  </a:cubicBezTo>
                  <a:cubicBezTo>
                    <a:pt x="96712" y="296694"/>
                    <a:pt x="100026" y="293928"/>
                    <a:pt x="103054" y="290900"/>
                  </a:cubicBezTo>
                  <a:cubicBezTo>
                    <a:pt x="104063" y="287872"/>
                    <a:pt x="104312" y="284472"/>
                    <a:pt x="106082" y="281817"/>
                  </a:cubicBezTo>
                  <a:cubicBezTo>
                    <a:pt x="108457" y="278254"/>
                    <a:pt x="112379" y="275985"/>
                    <a:pt x="115166" y="272734"/>
                  </a:cubicBezTo>
                  <a:cubicBezTo>
                    <a:pt x="118450" y="268902"/>
                    <a:pt x="121221" y="264659"/>
                    <a:pt x="124249" y="260622"/>
                  </a:cubicBezTo>
                  <a:cubicBezTo>
                    <a:pt x="121221" y="258604"/>
                    <a:pt x="118511" y="256000"/>
                    <a:pt x="115166" y="254567"/>
                  </a:cubicBezTo>
                  <a:cubicBezTo>
                    <a:pt x="99318" y="247775"/>
                    <a:pt x="106079" y="256295"/>
                    <a:pt x="90943" y="245483"/>
                  </a:cubicBezTo>
                  <a:cubicBezTo>
                    <a:pt x="87459" y="242994"/>
                    <a:pt x="84349" y="239884"/>
                    <a:pt x="81860" y="236400"/>
                  </a:cubicBezTo>
                  <a:cubicBezTo>
                    <a:pt x="77182" y="229851"/>
                    <a:pt x="75247" y="222619"/>
                    <a:pt x="72776" y="215205"/>
                  </a:cubicBezTo>
                  <a:cubicBezTo>
                    <a:pt x="74795" y="212177"/>
                    <a:pt x="76502" y="208918"/>
                    <a:pt x="78832" y="206122"/>
                  </a:cubicBezTo>
                  <a:cubicBezTo>
                    <a:pt x="81573" y="202832"/>
                    <a:pt x="85426" y="200522"/>
                    <a:pt x="87915" y="197038"/>
                  </a:cubicBezTo>
                  <a:cubicBezTo>
                    <a:pt x="102853" y="176125"/>
                    <a:pt x="82775" y="192794"/>
                    <a:pt x="106082" y="172816"/>
                  </a:cubicBezTo>
                  <a:cubicBezTo>
                    <a:pt x="108845" y="170448"/>
                    <a:pt x="112205" y="168875"/>
                    <a:pt x="115166" y="166760"/>
                  </a:cubicBezTo>
                  <a:cubicBezTo>
                    <a:pt x="128833" y="156998"/>
                    <a:pt x="145909" y="143353"/>
                    <a:pt x="154527" y="130426"/>
                  </a:cubicBezTo>
                  <a:cubicBezTo>
                    <a:pt x="165972" y="113258"/>
                    <a:pt x="167496" y="112599"/>
                    <a:pt x="175722" y="94092"/>
                  </a:cubicBezTo>
                  <a:cubicBezTo>
                    <a:pt x="181763" y="80501"/>
                    <a:pt x="175361" y="86869"/>
                    <a:pt x="184805" y="69870"/>
                  </a:cubicBezTo>
                  <a:cubicBezTo>
                    <a:pt x="203817" y="35649"/>
                    <a:pt x="183070" y="85449"/>
                    <a:pt x="206000" y="39592"/>
                  </a:cubicBezTo>
                  <a:cubicBezTo>
                    <a:pt x="208019" y="35555"/>
                    <a:pt x="209433" y="31154"/>
                    <a:pt x="212056" y="27481"/>
                  </a:cubicBezTo>
                  <a:cubicBezTo>
                    <a:pt x="221853" y="13765"/>
                    <a:pt x="232746" y="2249"/>
                    <a:pt x="239306" y="230"/>
                  </a:cubicBezTo>
                  <a:close/>
                </a:path>
              </a:pathLst>
            </a:custGeom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987F8E-DC10-451D-B23C-D354336169D9}"/>
                </a:ext>
              </a:extLst>
            </p:cNvPr>
            <p:cNvSpPr/>
            <p:nvPr/>
          </p:nvSpPr>
          <p:spPr>
            <a:xfrm>
              <a:off x="8907830" y="4296469"/>
              <a:ext cx="451145" cy="372421"/>
            </a:xfrm>
            <a:custGeom>
              <a:avLst/>
              <a:gdLst>
                <a:gd name="connsiteX0" fmla="*/ 269476 w 451145"/>
                <a:gd name="connsiteY0" fmla="*/ 6056 h 348199"/>
                <a:gd name="connsiteX1" fmla="*/ 275532 w 451145"/>
                <a:gd name="connsiteY1" fmla="*/ 21195 h 348199"/>
                <a:gd name="connsiteX2" fmla="*/ 293698 w 451145"/>
                <a:gd name="connsiteY2" fmla="*/ 39362 h 348199"/>
                <a:gd name="connsiteX3" fmla="*/ 302782 w 451145"/>
                <a:gd name="connsiteY3" fmla="*/ 48445 h 348199"/>
                <a:gd name="connsiteX4" fmla="*/ 314893 w 451145"/>
                <a:gd name="connsiteY4" fmla="*/ 63584 h 348199"/>
                <a:gd name="connsiteX5" fmla="*/ 330032 w 451145"/>
                <a:gd name="connsiteY5" fmla="*/ 75696 h 348199"/>
                <a:gd name="connsiteX6" fmla="*/ 348199 w 451145"/>
                <a:gd name="connsiteY6" fmla="*/ 96890 h 348199"/>
                <a:gd name="connsiteX7" fmla="*/ 402700 w 451145"/>
                <a:gd name="connsiteY7" fmla="*/ 148363 h 348199"/>
                <a:gd name="connsiteX8" fmla="*/ 423895 w 451145"/>
                <a:gd name="connsiteY8" fmla="*/ 169558 h 348199"/>
                <a:gd name="connsiteX9" fmla="*/ 451145 w 451145"/>
                <a:gd name="connsiteY9" fmla="*/ 205892 h 348199"/>
                <a:gd name="connsiteX10" fmla="*/ 442061 w 451145"/>
                <a:gd name="connsiteY10" fmla="*/ 208920 h 348199"/>
                <a:gd name="connsiteX11" fmla="*/ 417839 w 451145"/>
                <a:gd name="connsiteY11" fmla="*/ 214975 h 348199"/>
                <a:gd name="connsiteX12" fmla="*/ 408755 w 451145"/>
                <a:gd name="connsiteY12" fmla="*/ 221031 h 348199"/>
                <a:gd name="connsiteX13" fmla="*/ 381505 w 451145"/>
                <a:gd name="connsiteY13" fmla="*/ 245253 h 348199"/>
                <a:gd name="connsiteX14" fmla="*/ 360310 w 451145"/>
                <a:gd name="connsiteY14" fmla="*/ 254337 h 348199"/>
                <a:gd name="connsiteX15" fmla="*/ 345171 w 451145"/>
                <a:gd name="connsiteY15" fmla="*/ 266448 h 348199"/>
                <a:gd name="connsiteX16" fmla="*/ 333060 w 451145"/>
                <a:gd name="connsiteY16" fmla="*/ 272504 h 348199"/>
                <a:gd name="connsiteX17" fmla="*/ 320949 w 451145"/>
                <a:gd name="connsiteY17" fmla="*/ 287643 h 348199"/>
                <a:gd name="connsiteX18" fmla="*/ 293698 w 451145"/>
                <a:gd name="connsiteY18" fmla="*/ 305810 h 348199"/>
                <a:gd name="connsiteX19" fmla="*/ 248281 w 451145"/>
                <a:gd name="connsiteY19" fmla="*/ 345171 h 348199"/>
                <a:gd name="connsiteX20" fmla="*/ 233142 w 451145"/>
                <a:gd name="connsiteY20" fmla="*/ 348199 h 348199"/>
                <a:gd name="connsiteX21" fmla="*/ 205892 w 451145"/>
                <a:gd name="connsiteY21" fmla="*/ 345171 h 348199"/>
                <a:gd name="connsiteX22" fmla="*/ 199836 w 451145"/>
                <a:gd name="connsiteY22" fmla="*/ 330032 h 348199"/>
                <a:gd name="connsiteX23" fmla="*/ 187725 w 451145"/>
                <a:gd name="connsiteY23" fmla="*/ 311865 h 348199"/>
                <a:gd name="connsiteX24" fmla="*/ 178642 w 451145"/>
                <a:gd name="connsiteY24" fmla="*/ 299754 h 348199"/>
                <a:gd name="connsiteX25" fmla="*/ 160475 w 451145"/>
                <a:gd name="connsiteY25" fmla="*/ 281587 h 348199"/>
                <a:gd name="connsiteX26" fmla="*/ 157447 w 451145"/>
                <a:gd name="connsiteY26" fmla="*/ 272504 h 348199"/>
                <a:gd name="connsiteX27" fmla="*/ 133224 w 451145"/>
                <a:gd name="connsiteY27" fmla="*/ 251309 h 348199"/>
                <a:gd name="connsiteX28" fmla="*/ 124141 w 451145"/>
                <a:gd name="connsiteY28" fmla="*/ 245253 h 348199"/>
                <a:gd name="connsiteX29" fmla="*/ 112030 w 451145"/>
                <a:gd name="connsiteY29" fmla="*/ 242226 h 348199"/>
                <a:gd name="connsiteX30" fmla="*/ 84779 w 451145"/>
                <a:gd name="connsiteY30" fmla="*/ 224059 h 348199"/>
                <a:gd name="connsiteX31" fmla="*/ 57529 w 451145"/>
                <a:gd name="connsiteY31" fmla="*/ 202864 h 348199"/>
                <a:gd name="connsiteX32" fmla="*/ 51473 w 451145"/>
                <a:gd name="connsiteY32" fmla="*/ 190753 h 348199"/>
                <a:gd name="connsiteX33" fmla="*/ 36334 w 451145"/>
                <a:gd name="connsiteY33" fmla="*/ 169558 h 348199"/>
                <a:gd name="connsiteX34" fmla="*/ 33306 w 451145"/>
                <a:gd name="connsiteY34" fmla="*/ 157447 h 348199"/>
                <a:gd name="connsiteX35" fmla="*/ 30279 w 451145"/>
                <a:gd name="connsiteY35" fmla="*/ 148363 h 348199"/>
                <a:gd name="connsiteX36" fmla="*/ 12112 w 451145"/>
                <a:gd name="connsiteY36" fmla="*/ 121113 h 348199"/>
                <a:gd name="connsiteX37" fmla="*/ 0 w 451145"/>
                <a:gd name="connsiteY37" fmla="*/ 87807 h 348199"/>
                <a:gd name="connsiteX38" fmla="*/ 3028 w 451145"/>
                <a:gd name="connsiteY38" fmla="*/ 54501 h 348199"/>
                <a:gd name="connsiteX39" fmla="*/ 15140 w 451145"/>
                <a:gd name="connsiteY39" fmla="*/ 51473 h 348199"/>
                <a:gd name="connsiteX40" fmla="*/ 24223 w 451145"/>
                <a:gd name="connsiteY40" fmla="*/ 48445 h 348199"/>
                <a:gd name="connsiteX41" fmla="*/ 45418 w 451145"/>
                <a:gd name="connsiteY41" fmla="*/ 42390 h 348199"/>
                <a:gd name="connsiteX42" fmla="*/ 54501 w 451145"/>
                <a:gd name="connsiteY42" fmla="*/ 36334 h 348199"/>
                <a:gd name="connsiteX43" fmla="*/ 69640 w 451145"/>
                <a:gd name="connsiteY43" fmla="*/ 27251 h 348199"/>
                <a:gd name="connsiteX44" fmla="*/ 87807 w 451145"/>
                <a:gd name="connsiteY44" fmla="*/ 9084 h 348199"/>
                <a:gd name="connsiteX45" fmla="*/ 96891 w 451145"/>
                <a:gd name="connsiteY45" fmla="*/ 0 h 348199"/>
                <a:gd name="connsiteX46" fmla="*/ 133224 w 451145"/>
                <a:gd name="connsiteY46" fmla="*/ 12112 h 348199"/>
                <a:gd name="connsiteX47" fmla="*/ 154419 w 451145"/>
                <a:gd name="connsiteY47" fmla="*/ 48445 h 348199"/>
                <a:gd name="connsiteX48" fmla="*/ 169558 w 451145"/>
                <a:gd name="connsiteY48" fmla="*/ 66612 h 348199"/>
                <a:gd name="connsiteX49" fmla="*/ 184697 w 451145"/>
                <a:gd name="connsiteY49" fmla="*/ 78724 h 348199"/>
                <a:gd name="connsiteX50" fmla="*/ 199836 w 451145"/>
                <a:gd name="connsiteY50" fmla="*/ 93863 h 348199"/>
                <a:gd name="connsiteX51" fmla="*/ 211947 w 451145"/>
                <a:gd name="connsiteY51" fmla="*/ 87807 h 348199"/>
                <a:gd name="connsiteX52" fmla="*/ 227087 w 451145"/>
                <a:gd name="connsiteY52" fmla="*/ 81751 h 348199"/>
                <a:gd name="connsiteX53" fmla="*/ 236170 w 451145"/>
                <a:gd name="connsiteY53" fmla="*/ 66612 h 348199"/>
                <a:gd name="connsiteX54" fmla="*/ 239198 w 451145"/>
                <a:gd name="connsiteY54" fmla="*/ 54501 h 348199"/>
                <a:gd name="connsiteX55" fmla="*/ 260393 w 451145"/>
                <a:gd name="connsiteY55" fmla="*/ 33306 h 348199"/>
                <a:gd name="connsiteX56" fmla="*/ 269476 w 451145"/>
                <a:gd name="connsiteY56" fmla="*/ 6056 h 3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51145" h="348199">
                  <a:moveTo>
                    <a:pt x="269476" y="6056"/>
                  </a:moveTo>
                  <a:cubicBezTo>
                    <a:pt x="271999" y="4037"/>
                    <a:pt x="272335" y="16799"/>
                    <a:pt x="275532" y="21195"/>
                  </a:cubicBezTo>
                  <a:cubicBezTo>
                    <a:pt x="280569" y="28121"/>
                    <a:pt x="287642" y="33306"/>
                    <a:pt x="293698" y="39362"/>
                  </a:cubicBezTo>
                  <a:cubicBezTo>
                    <a:pt x="296726" y="42390"/>
                    <a:pt x="300107" y="45101"/>
                    <a:pt x="302782" y="48445"/>
                  </a:cubicBezTo>
                  <a:cubicBezTo>
                    <a:pt x="306819" y="53491"/>
                    <a:pt x="310323" y="59014"/>
                    <a:pt x="314893" y="63584"/>
                  </a:cubicBezTo>
                  <a:cubicBezTo>
                    <a:pt x="319463" y="68154"/>
                    <a:pt x="325168" y="71440"/>
                    <a:pt x="330032" y="75696"/>
                  </a:cubicBezTo>
                  <a:cubicBezTo>
                    <a:pt x="347824" y="91264"/>
                    <a:pt x="330490" y="77916"/>
                    <a:pt x="348199" y="96890"/>
                  </a:cubicBezTo>
                  <a:cubicBezTo>
                    <a:pt x="396080" y="148191"/>
                    <a:pt x="364846" y="113213"/>
                    <a:pt x="402700" y="148363"/>
                  </a:cubicBezTo>
                  <a:cubicBezTo>
                    <a:pt x="410022" y="155162"/>
                    <a:pt x="417900" y="161565"/>
                    <a:pt x="423895" y="169558"/>
                  </a:cubicBezTo>
                  <a:lnTo>
                    <a:pt x="451145" y="205892"/>
                  </a:lnTo>
                  <a:cubicBezTo>
                    <a:pt x="448117" y="206901"/>
                    <a:pt x="445140" y="208080"/>
                    <a:pt x="442061" y="208920"/>
                  </a:cubicBezTo>
                  <a:cubicBezTo>
                    <a:pt x="434032" y="211110"/>
                    <a:pt x="425660" y="212131"/>
                    <a:pt x="417839" y="214975"/>
                  </a:cubicBezTo>
                  <a:cubicBezTo>
                    <a:pt x="414419" y="216219"/>
                    <a:pt x="411783" y="219012"/>
                    <a:pt x="408755" y="221031"/>
                  </a:cubicBezTo>
                  <a:cubicBezTo>
                    <a:pt x="399441" y="235002"/>
                    <a:pt x="401945" y="233573"/>
                    <a:pt x="381505" y="245253"/>
                  </a:cubicBezTo>
                  <a:cubicBezTo>
                    <a:pt x="374831" y="249067"/>
                    <a:pt x="366949" y="250464"/>
                    <a:pt x="360310" y="254337"/>
                  </a:cubicBezTo>
                  <a:cubicBezTo>
                    <a:pt x="354728" y="257593"/>
                    <a:pt x="350548" y="262863"/>
                    <a:pt x="345171" y="266448"/>
                  </a:cubicBezTo>
                  <a:cubicBezTo>
                    <a:pt x="341415" y="268952"/>
                    <a:pt x="337097" y="270485"/>
                    <a:pt x="333060" y="272504"/>
                  </a:cubicBezTo>
                  <a:cubicBezTo>
                    <a:pt x="329023" y="277550"/>
                    <a:pt x="325519" y="283073"/>
                    <a:pt x="320949" y="287643"/>
                  </a:cubicBezTo>
                  <a:cubicBezTo>
                    <a:pt x="303522" y="305070"/>
                    <a:pt x="313873" y="288517"/>
                    <a:pt x="293698" y="305810"/>
                  </a:cubicBezTo>
                  <a:cubicBezTo>
                    <a:pt x="276638" y="320432"/>
                    <a:pt x="268447" y="336005"/>
                    <a:pt x="248281" y="345171"/>
                  </a:cubicBezTo>
                  <a:cubicBezTo>
                    <a:pt x="243596" y="347301"/>
                    <a:pt x="238188" y="347190"/>
                    <a:pt x="233142" y="348199"/>
                  </a:cubicBezTo>
                  <a:cubicBezTo>
                    <a:pt x="224059" y="347190"/>
                    <a:pt x="213915" y="349547"/>
                    <a:pt x="205892" y="345171"/>
                  </a:cubicBezTo>
                  <a:cubicBezTo>
                    <a:pt x="201121" y="342568"/>
                    <a:pt x="202439" y="334803"/>
                    <a:pt x="199836" y="330032"/>
                  </a:cubicBezTo>
                  <a:cubicBezTo>
                    <a:pt x="196351" y="323643"/>
                    <a:pt x="191899" y="317827"/>
                    <a:pt x="187725" y="311865"/>
                  </a:cubicBezTo>
                  <a:cubicBezTo>
                    <a:pt x="184831" y="307731"/>
                    <a:pt x="182018" y="303505"/>
                    <a:pt x="178642" y="299754"/>
                  </a:cubicBezTo>
                  <a:cubicBezTo>
                    <a:pt x="172913" y="293388"/>
                    <a:pt x="160475" y="281587"/>
                    <a:pt x="160475" y="281587"/>
                  </a:cubicBezTo>
                  <a:cubicBezTo>
                    <a:pt x="159466" y="278559"/>
                    <a:pt x="159582" y="274876"/>
                    <a:pt x="157447" y="272504"/>
                  </a:cubicBezTo>
                  <a:cubicBezTo>
                    <a:pt x="150270" y="264529"/>
                    <a:pt x="141528" y="258103"/>
                    <a:pt x="133224" y="251309"/>
                  </a:cubicBezTo>
                  <a:cubicBezTo>
                    <a:pt x="130408" y="249005"/>
                    <a:pt x="127486" y="246686"/>
                    <a:pt x="124141" y="245253"/>
                  </a:cubicBezTo>
                  <a:cubicBezTo>
                    <a:pt x="120316" y="243614"/>
                    <a:pt x="116067" y="243235"/>
                    <a:pt x="112030" y="242226"/>
                  </a:cubicBezTo>
                  <a:cubicBezTo>
                    <a:pt x="102946" y="236170"/>
                    <a:pt x="93583" y="230515"/>
                    <a:pt x="84779" y="224059"/>
                  </a:cubicBezTo>
                  <a:cubicBezTo>
                    <a:pt x="32332" y="185598"/>
                    <a:pt x="87705" y="222984"/>
                    <a:pt x="57529" y="202864"/>
                  </a:cubicBezTo>
                  <a:cubicBezTo>
                    <a:pt x="55510" y="198827"/>
                    <a:pt x="53896" y="194561"/>
                    <a:pt x="51473" y="190753"/>
                  </a:cubicBezTo>
                  <a:cubicBezTo>
                    <a:pt x="46812" y="183428"/>
                    <a:pt x="40491" y="177180"/>
                    <a:pt x="36334" y="169558"/>
                  </a:cubicBezTo>
                  <a:cubicBezTo>
                    <a:pt x="34341" y="165905"/>
                    <a:pt x="34449" y="161448"/>
                    <a:pt x="33306" y="157447"/>
                  </a:cubicBezTo>
                  <a:cubicBezTo>
                    <a:pt x="32429" y="154378"/>
                    <a:pt x="31706" y="151218"/>
                    <a:pt x="30279" y="148363"/>
                  </a:cubicBezTo>
                  <a:cubicBezTo>
                    <a:pt x="24442" y="136688"/>
                    <a:pt x="19716" y="131252"/>
                    <a:pt x="12112" y="121113"/>
                  </a:cubicBezTo>
                  <a:cubicBezTo>
                    <a:pt x="4337" y="97790"/>
                    <a:pt x="8427" y="108873"/>
                    <a:pt x="0" y="87807"/>
                  </a:cubicBezTo>
                  <a:cubicBezTo>
                    <a:pt x="1009" y="76705"/>
                    <a:pt x="-1260" y="64791"/>
                    <a:pt x="3028" y="54501"/>
                  </a:cubicBezTo>
                  <a:cubicBezTo>
                    <a:pt x="4629" y="50660"/>
                    <a:pt x="11139" y="52616"/>
                    <a:pt x="15140" y="51473"/>
                  </a:cubicBezTo>
                  <a:cubicBezTo>
                    <a:pt x="18209" y="50596"/>
                    <a:pt x="21154" y="49322"/>
                    <a:pt x="24223" y="48445"/>
                  </a:cubicBezTo>
                  <a:cubicBezTo>
                    <a:pt x="50845" y="40839"/>
                    <a:pt x="23631" y="49652"/>
                    <a:pt x="45418" y="42390"/>
                  </a:cubicBezTo>
                  <a:cubicBezTo>
                    <a:pt x="48446" y="40371"/>
                    <a:pt x="51415" y="38263"/>
                    <a:pt x="54501" y="36334"/>
                  </a:cubicBezTo>
                  <a:cubicBezTo>
                    <a:pt x="59491" y="33215"/>
                    <a:pt x="65085" y="30978"/>
                    <a:pt x="69640" y="27251"/>
                  </a:cubicBezTo>
                  <a:cubicBezTo>
                    <a:pt x="76268" y="21828"/>
                    <a:pt x="81751" y="15140"/>
                    <a:pt x="87807" y="9084"/>
                  </a:cubicBezTo>
                  <a:lnTo>
                    <a:pt x="96891" y="0"/>
                  </a:lnTo>
                  <a:cubicBezTo>
                    <a:pt x="109002" y="4037"/>
                    <a:pt x="122794" y="4750"/>
                    <a:pt x="133224" y="12112"/>
                  </a:cubicBezTo>
                  <a:cubicBezTo>
                    <a:pt x="140950" y="17566"/>
                    <a:pt x="148753" y="38529"/>
                    <a:pt x="154419" y="48445"/>
                  </a:cubicBezTo>
                  <a:cubicBezTo>
                    <a:pt x="159027" y="56508"/>
                    <a:pt x="162400" y="60349"/>
                    <a:pt x="169558" y="66612"/>
                  </a:cubicBezTo>
                  <a:cubicBezTo>
                    <a:pt x="174422" y="70868"/>
                    <a:pt x="180127" y="74154"/>
                    <a:pt x="184697" y="78724"/>
                  </a:cubicBezTo>
                  <a:cubicBezTo>
                    <a:pt x="204882" y="98909"/>
                    <a:pt x="175615" y="77714"/>
                    <a:pt x="199836" y="93863"/>
                  </a:cubicBezTo>
                  <a:cubicBezTo>
                    <a:pt x="203873" y="91844"/>
                    <a:pt x="207822" y="89640"/>
                    <a:pt x="211947" y="87807"/>
                  </a:cubicBezTo>
                  <a:cubicBezTo>
                    <a:pt x="216914" y="85599"/>
                    <a:pt x="222996" y="85330"/>
                    <a:pt x="227087" y="81751"/>
                  </a:cubicBezTo>
                  <a:cubicBezTo>
                    <a:pt x="231516" y="77876"/>
                    <a:pt x="233142" y="71658"/>
                    <a:pt x="236170" y="66612"/>
                  </a:cubicBezTo>
                  <a:cubicBezTo>
                    <a:pt x="237179" y="62575"/>
                    <a:pt x="237337" y="58223"/>
                    <a:pt x="239198" y="54501"/>
                  </a:cubicBezTo>
                  <a:cubicBezTo>
                    <a:pt x="245758" y="41380"/>
                    <a:pt x="249795" y="42390"/>
                    <a:pt x="260393" y="33306"/>
                  </a:cubicBezTo>
                  <a:cubicBezTo>
                    <a:pt x="263644" y="30519"/>
                    <a:pt x="266953" y="8075"/>
                    <a:pt x="269476" y="6056"/>
                  </a:cubicBezTo>
                  <a:close/>
                </a:path>
              </a:pathLst>
            </a:custGeom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C606D6-4CF1-4E31-9542-6B295B21CDB5}"/>
              </a:ext>
            </a:extLst>
          </p:cNvPr>
          <p:cNvSpPr txBox="1"/>
          <p:nvPr/>
        </p:nvSpPr>
        <p:spPr>
          <a:xfrm>
            <a:off x="4222003" y="4869278"/>
            <a:ext cx="2215543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Land South of Halstead Road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Owner/Developer – Persimmon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Number dwellings – 80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Planning Ref: 15/01580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5E5806-61CD-4D92-949F-95AB31043EC6}"/>
              </a:ext>
            </a:extLst>
          </p:cNvPr>
          <p:cNvSpPr txBox="1"/>
          <p:nvPr/>
        </p:nvSpPr>
        <p:spPr>
          <a:xfrm>
            <a:off x="1053514" y="4253701"/>
            <a:ext cx="2215543" cy="83099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Land East of </a:t>
            </a:r>
            <a:r>
              <a:rPr lang="en-GB" sz="1200" b="1" dirty="0" err="1">
                <a:solidFill>
                  <a:srgbClr val="0070C0"/>
                </a:solidFill>
              </a:rPr>
              <a:t>Morleys</a:t>
            </a:r>
            <a:r>
              <a:rPr lang="en-GB" sz="1200" b="1" dirty="0">
                <a:solidFill>
                  <a:srgbClr val="0070C0"/>
                </a:solidFill>
              </a:rPr>
              <a:t> Road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Owner/Developer – Persimmon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Number dwellings – 20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Planning Ref: 17/01769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D60BAE-A1C3-42C6-B1EC-4DF052FA5D57}"/>
              </a:ext>
            </a:extLst>
          </p:cNvPr>
          <p:cNvSpPr txBox="1"/>
          <p:nvPr/>
        </p:nvSpPr>
        <p:spPr>
          <a:xfrm>
            <a:off x="155486" y="648952"/>
            <a:ext cx="1989455" cy="83099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Land West of Station Road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Owner/Developer – Bellway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Number dwellings – 90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Planning Ref: 18/00121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5D1345-73FA-4784-B0D7-31399B5EA30F}"/>
              </a:ext>
            </a:extLst>
          </p:cNvPr>
          <p:cNvSpPr txBox="1"/>
          <p:nvPr/>
        </p:nvSpPr>
        <p:spPr>
          <a:xfrm>
            <a:off x="5381875" y="1229976"/>
            <a:ext cx="2276008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Land North East of Station Road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Owner/Developer –  Cala Homes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Number dwellings – 56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Planning Ref:  17/00140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ABE6FF-355A-4266-B319-0E53D4137B7C}"/>
              </a:ext>
            </a:extLst>
          </p:cNvPr>
          <p:cNvSpPr txBox="1"/>
          <p:nvPr/>
        </p:nvSpPr>
        <p:spPr>
          <a:xfrm>
            <a:off x="7345803" y="2222538"/>
            <a:ext cx="2521011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Land East of Monks Road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Owner/Developer –  Crest Nicholson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Number dwellings –  50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Planning Ref: 16/01475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95216B-3A5A-4FA7-A37E-4653F88AB696}"/>
              </a:ext>
            </a:extLst>
          </p:cNvPr>
          <p:cNvSpPr txBox="1"/>
          <p:nvPr/>
        </p:nvSpPr>
        <p:spPr>
          <a:xfrm>
            <a:off x="7514205" y="5307512"/>
            <a:ext cx="3049553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Land Rear of </a:t>
            </a:r>
            <a:r>
              <a:rPr lang="en-GB" sz="1200" b="1" dirty="0" err="1">
                <a:solidFill>
                  <a:srgbClr val="FF0000"/>
                </a:solidFill>
              </a:rPr>
              <a:t>Tey</a:t>
            </a:r>
            <a:r>
              <a:rPr lang="en-GB" sz="1200" b="1" dirty="0">
                <a:solidFill>
                  <a:srgbClr val="FF0000"/>
                </a:solidFill>
              </a:rPr>
              <a:t> Road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Owner/Developer – Oakland Country Homes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Number dwellings – 23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Planning Ref: 18/00214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4E3F76-E969-4E16-8E91-9B304E4F6B72}"/>
              </a:ext>
            </a:extLst>
          </p:cNvPr>
          <p:cNvCxnSpPr>
            <a:cxnSpLocks/>
          </p:cNvCxnSpPr>
          <p:nvPr/>
        </p:nvCxnSpPr>
        <p:spPr>
          <a:xfrm>
            <a:off x="2091785" y="1479949"/>
            <a:ext cx="667140" cy="52281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0EBC6A-4F40-4395-89BA-45A071BBEF37}"/>
              </a:ext>
            </a:extLst>
          </p:cNvPr>
          <p:cNvCxnSpPr/>
          <p:nvPr/>
        </p:nvCxnSpPr>
        <p:spPr>
          <a:xfrm flipH="1">
            <a:off x="5027581" y="2027887"/>
            <a:ext cx="427467" cy="24720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F11EEE6-0DB9-4532-8EE3-936FBBFEF0AA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6640845" y="2638037"/>
            <a:ext cx="704958" cy="15767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DD23D31-D08B-42D8-947C-60A08228960B}"/>
              </a:ext>
            </a:extLst>
          </p:cNvPr>
          <p:cNvCxnSpPr>
            <a:cxnSpLocks/>
            <a:endCxn id="12" idx="22"/>
          </p:cNvCxnSpPr>
          <p:nvPr/>
        </p:nvCxnSpPr>
        <p:spPr>
          <a:xfrm flipH="1" flipV="1">
            <a:off x="7488469" y="4580860"/>
            <a:ext cx="22812" cy="72665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B9EE900-554A-4FA1-9A65-75468CD0ECB7}"/>
              </a:ext>
            </a:extLst>
          </p:cNvPr>
          <p:cNvCxnSpPr>
            <a:cxnSpLocks/>
            <a:endCxn id="9" idx="44"/>
          </p:cNvCxnSpPr>
          <p:nvPr/>
        </p:nvCxnSpPr>
        <p:spPr>
          <a:xfrm flipV="1">
            <a:off x="4214002" y="4140063"/>
            <a:ext cx="131596" cy="71503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45D14FF-8305-4DC6-B324-A0194B47FDCF}"/>
              </a:ext>
            </a:extLst>
          </p:cNvPr>
          <p:cNvCxnSpPr>
            <a:cxnSpLocks/>
            <a:endCxn id="10" idx="24"/>
          </p:cNvCxnSpPr>
          <p:nvPr/>
        </p:nvCxnSpPr>
        <p:spPr>
          <a:xfrm flipV="1">
            <a:off x="3214695" y="3723688"/>
            <a:ext cx="650783" cy="536352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743E13D-381E-444A-B21B-9F946991C0E4}"/>
              </a:ext>
            </a:extLst>
          </p:cNvPr>
          <p:cNvSpPr txBox="1"/>
          <p:nvPr/>
        </p:nvSpPr>
        <p:spPr>
          <a:xfrm>
            <a:off x="10335236" y="2795714"/>
            <a:ext cx="20917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Earls Colne </a:t>
            </a:r>
          </a:p>
          <a:p>
            <a:r>
              <a:rPr lang="en-GB" b="1" u="sng" dirty="0"/>
              <a:t>Approved and Proposed Developments</a:t>
            </a:r>
          </a:p>
          <a:p>
            <a:r>
              <a:rPr lang="en-GB" b="1" u="sng" dirty="0"/>
              <a:t>July 2021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7948D9-5857-4175-962A-4C283F370577}"/>
              </a:ext>
            </a:extLst>
          </p:cNvPr>
          <p:cNvGrpSpPr/>
          <p:nvPr/>
        </p:nvGrpSpPr>
        <p:grpSpPr>
          <a:xfrm>
            <a:off x="10731500" y="469900"/>
            <a:ext cx="865301" cy="1341712"/>
            <a:chOff x="10731500" y="469900"/>
            <a:chExt cx="865301" cy="1341712"/>
          </a:xfrm>
        </p:grpSpPr>
        <p:sp>
          <p:nvSpPr>
            <p:cNvPr id="38" name="Arrow: Up 37">
              <a:extLst>
                <a:ext uri="{FF2B5EF4-FFF2-40B4-BE49-F238E27FC236}">
                  <a16:creationId xmlns:a16="http://schemas.microsoft.com/office/drawing/2014/main" id="{AE4E832B-689F-4E11-B9EA-4E0AB499600C}"/>
                </a:ext>
              </a:extLst>
            </p:cNvPr>
            <p:cNvSpPr/>
            <p:nvPr/>
          </p:nvSpPr>
          <p:spPr>
            <a:xfrm>
              <a:off x="10731500" y="469900"/>
              <a:ext cx="812800" cy="97238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116112-25DE-4AB3-83C5-76B7CF7A0942}"/>
                </a:ext>
              </a:extLst>
            </p:cNvPr>
            <p:cNvSpPr txBox="1"/>
            <p:nvPr/>
          </p:nvSpPr>
          <p:spPr>
            <a:xfrm>
              <a:off x="10731500" y="1442280"/>
              <a:ext cx="865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NORTH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8574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122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Calton</dc:creator>
  <cp:lastModifiedBy>Tony Calton</cp:lastModifiedBy>
  <cp:revision>3</cp:revision>
  <dcterms:created xsi:type="dcterms:W3CDTF">2021-07-14T16:10:43Z</dcterms:created>
  <dcterms:modified xsi:type="dcterms:W3CDTF">2022-07-11T14:40:06Z</dcterms:modified>
</cp:coreProperties>
</file>